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8288000" cy="10287000"/>
  <p:notesSz cx="6858000" cy="9144000"/>
  <p:embeddedFontLst>
    <p:embeddedFont>
      <p:font typeface="Canva Sans" panose="020B0604020202020204" charset="0"/>
      <p:regular r:id="rId16"/>
    </p:embeddedFont>
    <p:embeddedFont>
      <p:font typeface="DM Sans" pitchFamily="2" charset="0"/>
      <p:regular r:id="rId17"/>
    </p:embeddedFont>
    <p:embeddedFont>
      <p:font typeface="Dreaming Outloud Sans Alt" panose="020B0604020202020204" charset="0"/>
      <p:regular r:id="rId18"/>
    </p:embeddedFont>
    <p:embeddedFont>
      <p:font typeface="Lazydog" panose="020B0604020202020204" charset="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76138" autoAdjust="0"/>
  </p:normalViewPr>
  <p:slideViewPr>
    <p:cSldViewPr>
      <p:cViewPr varScale="1">
        <p:scale>
          <a:sx n="81" d="100"/>
          <a:sy n="81" d="100"/>
        </p:scale>
        <p:origin x="4026" y="1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15.09.2026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‹Nr.›</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Ziele des Vortrags:</a:t>
            </a:r>
          </a:p>
          <a:p>
            <a:r>
              <a:rPr lang="en-US"/>
              <a:t>- Wertschätzung der Lebensmitteln den Kindern näher bringen</a:t>
            </a:r>
          </a:p>
          <a:p>
            <a:r>
              <a:rPr lang="en-US"/>
              <a:t>- Beibringen Lebensmittel zu bewerten, ob diese genießbar sind oder wirklich in die Tonne gehören</a:t>
            </a:r>
          </a:p>
          <a:p>
            <a:endParaRPr lang="en-US"/>
          </a:p>
          <a:p>
            <a:r>
              <a:rPr lang="en-US"/>
              <a:t>Dauer: etwa 15 Minuten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Fallkarte 2:  </a:t>
            </a:r>
          </a:p>
          <a:p>
            <a:r>
              <a:rPr lang="en-US"/>
              <a:t>- Paul hat einen Joghurt, einen Snack, eine Banane, zwei Karotten und zwei Sandwiches eingepackt bekommen.  </a:t>
            </a:r>
          </a:p>
          <a:p>
            <a:r>
              <a:rPr lang="en-US"/>
              <a:t>- Heute ist es sehr warm, und Paul hat nur wenig Hunger.  </a:t>
            </a:r>
          </a:p>
          <a:p>
            <a:r>
              <a:rPr lang="en-US"/>
              <a:t>- Am Ende der Pause bleiben ein Sandwich, der Snack und eine halbe Banane übrig.</a:t>
            </a:r>
          </a:p>
          <a:p>
            <a:endParaRPr lang="en-US"/>
          </a:p>
          <a:p>
            <a:r>
              <a:rPr lang="en-US"/>
              <a:t>Was könnte Paul tun, damit es morgen nicht noch einmal passiert?  </a:t>
            </a:r>
          </a:p>
          <a:p>
            <a:r>
              <a:rPr lang="en-US"/>
              <a:t>- Er könnte schauen, was er bei dem warmen Wetter wirklich geschafft hat und seinen Eltern sagen, morgen weniger einzupacken.  </a:t>
            </a:r>
          </a:p>
          <a:p>
            <a:r>
              <a:rPr lang="en-US"/>
              <a:t>- Er könnte die Reste an seine Freunde verteilen, von denen er weiß, dass sie nicht allergisch drauf reagieren oder sicherheitshalber eine Lehrkraft fragen, ob die Lebensmittel besondere Allergien auslösen.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Fallkarte 3:</a:t>
            </a:r>
          </a:p>
          <a:p>
            <a:r>
              <a:rPr lang="en-US"/>
              <a:t>- Emma entdeckt etwas Bläuliches auf ihrem Toastbrot.</a:t>
            </a:r>
          </a:p>
          <a:p>
            <a:r>
              <a:rPr lang="en-US"/>
              <a:t>- Nach kurzem Anschauen und Rückfrage bei der Lehrkraft ist klar, dass es sich um Schimmel handelt.</a:t>
            </a:r>
          </a:p>
          <a:p>
            <a:endParaRPr lang="en-US"/>
          </a:p>
          <a:p>
            <a:r>
              <a:rPr lang="en-US"/>
              <a:t>Was sollte sie tun?</a:t>
            </a:r>
          </a:p>
          <a:p>
            <a:r>
              <a:rPr lang="en-US"/>
              <a:t>- Sollte sie das Brot sofort in die Rest- oder Biotonne entsorgen?</a:t>
            </a:r>
          </a:p>
          <a:p>
            <a:r>
              <a:rPr lang="en-US"/>
              <a:t>- Oder nur das betroffene Stück entfernen und den übrigen Teil des Brotes bedenkenlos essen?</a:t>
            </a:r>
          </a:p>
          <a:p>
            <a:endParaRPr lang="en-US"/>
          </a:p>
          <a:p>
            <a:r>
              <a:rPr lang="en-US"/>
              <a:t>==&gt; Das Brot gehört in den Müll, wenn ihr Schimmel an Lebensmitteln seht. Es reicht nicht aus, nur die betroffene Stelle zu entfernen, denn der Schimmel hat sich oft schon im gesamten Lebensmittel verteilt, auch wenn man ihn nicht sehen kann.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Fallkarte 4:</a:t>
            </a:r>
          </a:p>
          <a:p>
            <a:r>
              <a:rPr lang="en-US"/>
              <a:t>- Luca entdeckt, als er seinen Joghurt essen will, dass das Mindesthaltbarkeitsdatum seit gestern abgelaufen ist.</a:t>
            </a:r>
          </a:p>
          <a:p>
            <a:r>
              <a:rPr lang="en-US"/>
              <a:t>- Habt ihr Ideen, was er nun tun sollte?</a:t>
            </a:r>
          </a:p>
          <a:p>
            <a:endParaRPr lang="en-US"/>
          </a:p>
          <a:p>
            <a:r>
              <a:rPr lang="en-US"/>
              <a:t>Erklären, wie man sicher überprüfen kann, ob ein Lebensmittel trotz abgelaufenem Mindesthaltbarkeitsdatum noch verzehrbar ist:</a:t>
            </a:r>
          </a:p>
          <a:p>
            <a:endParaRPr lang="en-US"/>
          </a:p>
          <a:p>
            <a:r>
              <a:rPr lang="en-US"/>
              <a:t>- Zuerst schauen wir, ob wir etwas finden, das komisch aussieht oder nach Schimmel riecht. Wenn wir nichts Auffälliges entdecken, riechen wir daran.  </a:t>
            </a:r>
          </a:p>
          <a:p>
            <a:r>
              <a:rPr lang="en-US"/>
              <a:t>- Finden wir jedoch etwas wie Schimmel, ist das Lebensmittel nicht mehr zu verzehren. Dann werfen wir den Joghurt in den Restmüll und die Verpackung in die Gelbe Tonne.</a:t>
            </a:r>
          </a:p>
          <a:p>
            <a:endParaRPr lang="en-US"/>
          </a:p>
          <a:p>
            <a:r>
              <a:rPr lang="en-US"/>
              <a:t>- Wenn wir daran riechen, sollte es nicht muffig oder faulig riechen. Ist dies doch der Fall, können wir ein kleines bisschen probieren.  </a:t>
            </a:r>
          </a:p>
          <a:p>
            <a:r>
              <a:rPr lang="en-US"/>
              <a:t>- Riecht es jedoch muffig oder faulig, gehört es trotz fehlender sichtbarer Mängel getrennt in den Müll.</a:t>
            </a:r>
          </a:p>
          <a:p>
            <a:endParaRPr lang="en-US"/>
          </a:p>
          <a:p>
            <a:r>
              <a:rPr lang="en-US"/>
              <a:t>- Wenn der Joghurt beim Probieren säuerlich oder ungewöhnlich schmeckt, gehört er getrennt in den Müll.  </a:t>
            </a:r>
          </a:p>
          <a:p>
            <a:r>
              <a:rPr lang="en-US"/>
              <a:t>- Wenn der Joghurt keine sichtbaren Mängel hat, nicht schlecht riecht und normal schmeckt, ist er sicher zu essen.</a:t>
            </a:r>
          </a:p>
          <a:p>
            <a:endParaRPr lang="en-US"/>
          </a:p>
          <a:p>
            <a:r>
              <a:rPr lang="en-US"/>
              <a:t>==&gt; Diese Methode könnt ihr für alle Lebensmittel anwenden, außer für Fleisch und Fisch. Diese sollten nach Ablauf der Haltbarkeit sofort entsorgt werden.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Für die nächsten fünf Tage führen die Kinder und gerne auch Sie ein Brotdosen-Tagebuch. Am Ende jeder Frühstückspause tragen sie ein, was in ihrer Brotdose war, ob und wie viel davon übrig geblieben ist und warum das so ist.</a:t>
            </a:r>
          </a:p>
          <a:p>
            <a:endParaRPr lang="en-US"/>
          </a:p>
          <a:p>
            <a:r>
              <a:rPr lang="en-US"/>
              <a:t>- Am Mittwoch erfolgt ein kurze Zwischenüberblick darüber, welche Gründe oft dazu führen, dass Lebensmittel weggeworfen werden. Außerdem werden erste kleine Ideen gesammelt, wie man das vermeiden kann.</a:t>
            </a:r>
          </a:p>
          <a:p>
            <a:endParaRPr lang="en-US"/>
          </a:p>
          <a:p>
            <a:r>
              <a:rPr lang="en-US"/>
              <a:t>- Am letzten Tag, dem Freitag, tragen die Kinder zum letzten Mal ein, ob und warum etwas übrig geblieben ist. Anschließend werten sie gemeinsam die Brotdosen-Tagebücher mit dem Poster „Unsere Brotdosen-Bilanz“ aus. Dabei fassen sie die Ergebnisse mit einer Strichliste zusammen und erarbeiten gemeinsam umsetzbare Lösungen, um weniger Lebensmittel wegzuwerfen.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Warum schmeißen wir Lebensmittel weg?</a:t>
            </a:r>
          </a:p>
          <a:p>
            <a:endParaRPr lang="en-US"/>
          </a:p>
          <a:p>
            <a:r>
              <a:rPr lang="en-US"/>
              <a:t>Beginnen Sie damit, die Kinder selbst zu fragen, welche Gründe sie selbst dafür sehen, dass Lebensmittel weggeworfen werden. </a:t>
            </a:r>
          </a:p>
          <a:p>
            <a:endParaRPr lang="en-US"/>
          </a:p>
          <a:p>
            <a:r>
              <a:rPr lang="en-US"/>
              <a:t>Erklären Sie, dass es viele Gründe gibt, warum Lebensmittel im Abfall landen: Missverständnisse über Haltbarkeitsdaten, Überkäufe, unattraktive Lebensmittel, die noch essbar sind, falsche Lagerung, usw.</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Diese Folie soll den Kindern zeigen, warum das Thema Lebensmittelverschwendung wichtig ist:</a:t>
            </a:r>
          </a:p>
          <a:p>
            <a:endParaRPr lang="en-US"/>
          </a:p>
          <a:p>
            <a:r>
              <a:rPr lang="en-US"/>
              <a:t>- Das folgende Bild zeigt anschaulich, wie die in Deutschland insgesamt 6,3 Millionen Tonnen jährlich weggeworfene Lebensmittel aussehen. Es entspricht etwa dem Gewicht von einer Million Elefanten.</a:t>
            </a:r>
          </a:p>
          <a:p>
            <a:endParaRPr lang="en-US"/>
          </a:p>
          <a:p>
            <a:r>
              <a:rPr lang="en-US"/>
              <a:t>Übergang zur nächsten Folie:  </a:t>
            </a:r>
          </a:p>
          <a:p>
            <a:r>
              <a:rPr lang="en-US"/>
              <a:t>- In den nächsten Folien wird erklärt, warum es wichtig ist, Lebensmittel wertzuschätzen und sie nicht als selbstverständlich zu betrachten.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Die Kinder sollen nennen, welchen Wert Lebensmittel für sie haben. Der freie Platz auf der Folie kann von Lehrer*innen genutzt werden, um die Aussagen der Kinder aufzuschreiben.</a:t>
            </a:r>
          </a:p>
          <a:p>
            <a:endParaRPr lang="en-US"/>
          </a:p>
          <a:p>
            <a:r>
              <a:rPr lang="en-US"/>
              <a:t>- Hinweise für die Lehrkraft: </a:t>
            </a:r>
          </a:p>
          <a:p>
            <a:r>
              <a:rPr lang="en-US"/>
              <a:t>Die Kinder sammeln zunächst, warum Lebensmittel wertvoll sind bzw. was alles in ihnen steckt. </a:t>
            </a:r>
          </a:p>
          <a:p>
            <a:endParaRPr lang="en-US"/>
          </a:p>
          <a:p>
            <a:r>
              <a:rPr lang="en-US"/>
              <a:t>- Genannt werden können zum Beispiel: Geld, Nahrung, Wasser, Arbeit, Zeit, Energie. </a:t>
            </a:r>
          </a:p>
          <a:p>
            <a:endParaRPr lang="en-US"/>
          </a:p>
          <a:p>
            <a:r>
              <a:rPr lang="en-US"/>
              <a:t>- Die Aussagen der Kinder aufgreifen und darauf hinweisen, dass in jedem Lebensmittel stecken:</a:t>
            </a:r>
          </a:p>
          <a:p>
            <a:r>
              <a:rPr lang="en-US"/>
              <a:t>Ressourcen wie Wasser, Energie und fruchtbarer Boden sowie die Arbeit vieler Menschen.</a:t>
            </a:r>
          </a:p>
          <a:p>
            <a:endParaRPr lang="en-US"/>
          </a:p>
          <a:p>
            <a:r>
              <a:rPr lang="en-US"/>
              <a:t>Möglicher Abschlusssatz:</a:t>
            </a:r>
          </a:p>
          <a:p>
            <a:r>
              <a:rPr lang="en-US"/>
              <a:t>Lebensmittel sind unsere Mittel zum Leben</a:t>
            </a:r>
          </a:p>
          <a:p>
            <a:endParaRPr lang="en-US"/>
          </a:p>
          <a:p>
            <a:r>
              <a:rPr lang="en-US"/>
              <a:t>Übergang für die nächsten Folien 5-7:</a:t>
            </a:r>
          </a:p>
          <a:p>
            <a:r>
              <a:rPr lang="en-US"/>
              <a:t>- In den nächsten drei Folien wird eine kurze Geschichte erzählt. Sie zeigt, wie eine Karotte wächst und welche Schritte nötig sind, damit sie in die Brotdose kommt. So sollen die Kinder anschaulich verstehen, wie viel Kraft und Energie viele Menschen aufwenden, damit sie ihre Karotte essen können.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„Wie kommen unsere Lebensmittel eigentlich zu uns?”</a:t>
            </a:r>
          </a:p>
          <a:p>
            <a:r>
              <a:rPr lang="en-US"/>
              <a:t>- Die nächsten Folien zeigen den Kindern anhand einer Beispielreise einer Karotte, wie wertvoll Lebensmittel sind.</a:t>
            </a:r>
          </a:p>
          <a:p>
            <a:endParaRPr lang="en-US"/>
          </a:p>
          <a:p>
            <a:r>
              <a:rPr lang="en-US"/>
              <a:t>(Die Bilder werden nach jedem Mausklick oder Tippen auf dem Bildschirm eingeblendet)</a:t>
            </a:r>
          </a:p>
          <a:p>
            <a:endParaRPr lang="en-US"/>
          </a:p>
          <a:p>
            <a:r>
              <a:rPr lang="en-US"/>
              <a:t>Starten wir mit einem spannenden Blick darauf, wie die Karotte entsteht.</a:t>
            </a:r>
          </a:p>
          <a:p>
            <a:endParaRPr lang="en-US"/>
          </a:p>
          <a:p>
            <a:r>
              <a:rPr lang="en-US"/>
              <a:t>Anbau und Ernte: </a:t>
            </a:r>
          </a:p>
          <a:p>
            <a:r>
              <a:rPr lang="en-US"/>
              <a:t>- Erstes Bild unten links:</a:t>
            </a:r>
          </a:p>
          <a:p>
            <a:r>
              <a:rPr lang="en-US"/>
              <a:t>Die Bäuerin Maria fährt mit ihrem Traktor über das Feld, um den Boden aufzulockern. So können die Karotten später gut ihre Wurzeln ausbreiten.</a:t>
            </a:r>
          </a:p>
          <a:p>
            <a:endParaRPr lang="en-US"/>
          </a:p>
          <a:p>
            <a:r>
              <a:rPr lang="en-US"/>
              <a:t>- Zweites Bild mittig links:</a:t>
            </a:r>
          </a:p>
          <a:p>
            <a:r>
              <a:rPr lang="en-US"/>
              <a:t>Bauer Tim verteilt nun gleichmäßig die Karottensamen auf dem Feld.</a:t>
            </a:r>
          </a:p>
          <a:p>
            <a:endParaRPr lang="en-US"/>
          </a:p>
          <a:p>
            <a:r>
              <a:rPr lang="en-US"/>
              <a:t>- Bild in der Mitte: </a:t>
            </a:r>
          </a:p>
          <a:p>
            <a:r>
              <a:rPr lang="en-US"/>
              <a:t>Nun wachsen die Karotten im Boden. Das braucht viel Zeit und ungefähr 10 Liter Wasser pro Karotte. Bis aus einem gepflanzten Samen eine Karotte wird, dauert es ganze vier Monate.</a:t>
            </a:r>
          </a:p>
          <a:p>
            <a:endParaRPr lang="en-US"/>
          </a:p>
          <a:p>
            <a:r>
              <a:rPr lang="en-US"/>
              <a:t>- Letztes Bild auf dieser Folie:  </a:t>
            </a:r>
          </a:p>
          <a:p>
            <a:r>
              <a:rPr lang="en-US"/>
              <a:t>Die Bäuerin Sophia erntet die Karotten, säubert sie und bereitet sie für ihre Reise durch ganz Deutschland vor.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Weiter geht die Reise vom Bauernhof bis zu uns nach Hause:</a:t>
            </a:r>
          </a:p>
          <a:p>
            <a:endParaRPr lang="en-US"/>
          </a:p>
          <a:p>
            <a:r>
              <a:rPr lang="en-US"/>
              <a:t>- Erstes Bild: </a:t>
            </a:r>
          </a:p>
          <a:p>
            <a:r>
              <a:rPr lang="en-US"/>
              <a:t>Der gesamte Bauernhof hilft mit, die geernteten Karotten zu verpacken und für den Transport vorzubereiten. Nachdem alles verpackt ist, kommen der LKW-Fahrer Thomas und die LKW-Fahrerin Sabrine. Sie holen die Karotten ab und liefern sie zu Supermärkten in ganz Deutschland.</a:t>
            </a:r>
          </a:p>
          <a:p>
            <a:endParaRPr lang="en-US"/>
          </a:p>
          <a:p>
            <a:r>
              <a:rPr lang="en-US"/>
              <a:t>- Zweites Bild: </a:t>
            </a:r>
          </a:p>
          <a:p>
            <a:r>
              <a:rPr lang="en-US"/>
              <a:t>Jetzt kaufen eure Eltern die Karotten und bringen sie zu euch nach Hause. Damit endet die lange Reise der Karotte bei euch.</a:t>
            </a:r>
          </a:p>
          <a:p>
            <a:endParaRPr lang="en-US"/>
          </a:p>
          <a:p>
            <a:r>
              <a:rPr lang="en-US"/>
              <a:t>- Drittes und letztes Bild auf der Folie: </a:t>
            </a:r>
          </a:p>
          <a:p>
            <a:r>
              <a:rPr lang="en-US"/>
              <a:t>Am nächsten Morgen schneiden eure Eltern die Karotten und packen sie in eure Brotdose.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Letzter Abschnitt der Reise der Karotte vom Feld bis zur Pause:</a:t>
            </a:r>
          </a:p>
          <a:p>
            <a:endParaRPr lang="en-US"/>
          </a:p>
          <a:p>
            <a:r>
              <a:rPr lang="en-US"/>
              <a:t>- Erstes Bild:  </a:t>
            </a:r>
          </a:p>
          <a:p>
            <a:r>
              <a:rPr lang="en-US"/>
              <a:t>Am Morgen nehmt ihr die Karotte mit in die Schule.</a:t>
            </a:r>
          </a:p>
          <a:p>
            <a:endParaRPr lang="en-US"/>
          </a:p>
          <a:p>
            <a:r>
              <a:rPr lang="en-US"/>
              <a:t>- Zweites Bild:  </a:t>
            </a:r>
          </a:p>
          <a:p>
            <a:r>
              <a:rPr lang="en-US"/>
              <a:t>Nach etwa fünf Monaten harter Arbeit von vielen Menschen, dem Verbrauch von zehn Litern Wasser pro Karotte und einem Transportweg von etwa 150 Kilometern endet die Reise der leckeren Karotte bei uns in der Schule. Jetzt könnt ihr sie endlich nach dieser langen Reise genießen.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Hinweise für die Lehrkraft: </a:t>
            </a:r>
          </a:p>
          <a:p>
            <a:r>
              <a:rPr lang="en-US"/>
              <a:t>Die Kinder überlegen zunächst gemeinsam: „Welche Folgen kann es haben, wenn Lebensmittel verschwendet werden?“</a:t>
            </a:r>
          </a:p>
          <a:p>
            <a:endParaRPr lang="en-US"/>
          </a:p>
          <a:p>
            <a:r>
              <a:rPr lang="en-US"/>
              <a:t>- Die genannten Ideen werden auf der Folie gesammelt.</a:t>
            </a:r>
          </a:p>
          <a:p>
            <a:endParaRPr lang="en-US"/>
          </a:p>
          <a:p>
            <a:r>
              <a:rPr lang="en-US"/>
              <a:t>- Anschließend die Beiträge gemeinsam ordnen und ergänzen. </a:t>
            </a:r>
          </a:p>
          <a:p>
            <a:endParaRPr lang="en-US"/>
          </a:p>
          <a:p>
            <a:r>
              <a:rPr lang="en-US"/>
              <a:t>- Dabei kann herausgearbeitet werden: Wenn Lebensmittel weggeworfen werden, müssen sie neu produziert werden. </a:t>
            </a:r>
          </a:p>
          <a:p>
            <a:r>
              <a:rPr lang="en-US"/>
              <a:t>- Dadurch werden unnötig Wasser, Energie, Boden und Arbeitskraft verbraucht und die Umwelt zusätzlich belastet. </a:t>
            </a:r>
          </a:p>
          <a:p>
            <a:r>
              <a:rPr lang="en-US"/>
              <a:t> </a:t>
            </a:r>
          </a:p>
          <a:p>
            <a:r>
              <a:rPr lang="en-US"/>
              <a:t>- Mögliche Ergänzungen, falls sie von den Kindern nicht genannt werden: </a:t>
            </a:r>
          </a:p>
          <a:p>
            <a:r>
              <a:rPr lang="en-US"/>
              <a:t>=&gt; mehr Verbrauch von Wasser und Energie, unnötige Nutzung von Ackerflächen und anderen Ressourcen, zusätzliche Belastung für Umwelt und Klima, unnötige Arbeit und Transportwege, Lebensmittel bzw. wertvolle Ressourcen werden verschwendet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Diese Fallkarten sollen den Kindern Folgendes zeigen:  </a:t>
            </a:r>
          </a:p>
          <a:p>
            <a:r>
              <a:rPr lang="en-US"/>
              <a:t>- Welche Lebensmittel wirklich weggeworfen werden müssen. </a:t>
            </a:r>
          </a:p>
          <a:p>
            <a:r>
              <a:rPr lang="en-US"/>
              <a:t>- Wie man aus bestimmten übrig gebliebenen Lebensmitteln vielfältige Gerichte zubereiten kann.</a:t>
            </a:r>
          </a:p>
          <a:p>
            <a:r>
              <a:rPr lang="en-US"/>
              <a:t>- Wie man weniger Lebensmittel verschwendet, indem man besser mit den Eltern plant und den eigenen Bedarf beachtet.</a:t>
            </a:r>
          </a:p>
          <a:p>
            <a:endParaRPr lang="en-US"/>
          </a:p>
          <a:p>
            <a:r>
              <a:rPr lang="en-US"/>
              <a:t>Fallkarte 1:  </a:t>
            </a:r>
          </a:p>
          <a:p>
            <a:r>
              <a:rPr lang="en-US"/>
              <a:t>- Francesca schafft es in der Pause nicht, ihren Apfel und ihre Banane zu essen, weil sie keine Zeit hat.  </a:t>
            </a:r>
          </a:p>
          <a:p>
            <a:r>
              <a:rPr lang="en-US"/>
              <a:t>- Am Ende des Schultages packt sie den Apfel und die Banane zu Hause wieder aus.  </a:t>
            </a:r>
          </a:p>
          <a:p>
            <a:r>
              <a:rPr lang="en-US"/>
              <a:t>- Die Lebensmittel sehen schlecht aus: Der Apfel hat braune Stellen, und die Banane ist braun und leicht matschig. Beide riechen jedoch nicht muffig oder faulig.</a:t>
            </a:r>
          </a:p>
          <a:p>
            <a:endParaRPr lang="en-US"/>
          </a:p>
          <a:p>
            <a:r>
              <a:rPr lang="en-US"/>
              <a:t>Was sollte sie tun?  </a:t>
            </a:r>
          </a:p>
          <a:p>
            <a:r>
              <a:rPr lang="en-US"/>
              <a:t>- Die schlecht aussehenden Lebensmittel in die Biotonne werfen,  </a:t>
            </a:r>
          </a:p>
          <a:p>
            <a:r>
              <a:rPr lang="en-US"/>
              <a:t>- oder die Eltern fragen, ob sie aus den Resten zum Beispiel einen Fruchtsmoothie mit Wasser zubereiten können.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61.png"/><Relationship Id="rId18" Type="http://schemas.openxmlformats.org/officeDocument/2006/relationships/image" Target="../media/image14.svg"/><Relationship Id="rId3" Type="http://schemas.openxmlformats.org/officeDocument/2006/relationships/image" Target="../media/image51.png"/><Relationship Id="rId21" Type="http://schemas.openxmlformats.org/officeDocument/2006/relationships/image" Target="../media/image65.png"/><Relationship Id="rId7" Type="http://schemas.openxmlformats.org/officeDocument/2006/relationships/image" Target="../media/image55.png"/><Relationship Id="rId12" Type="http://schemas.openxmlformats.org/officeDocument/2006/relationships/image" Target="../media/image60.svg"/><Relationship Id="rId17" Type="http://schemas.openxmlformats.org/officeDocument/2006/relationships/image" Target="../media/image13.png"/><Relationship Id="rId2" Type="http://schemas.openxmlformats.org/officeDocument/2006/relationships/notesSlide" Target="../notesSlides/notesSlide10.xml"/><Relationship Id="rId16" Type="http://schemas.openxmlformats.org/officeDocument/2006/relationships/image" Target="../media/image64.svg"/><Relationship Id="rId20" Type="http://schemas.openxmlformats.org/officeDocument/2006/relationships/image" Target="../media/image45.svg"/><Relationship Id="rId1" Type="http://schemas.openxmlformats.org/officeDocument/2006/relationships/slideLayout" Target="../slideLayouts/slideLayout7.xml"/><Relationship Id="rId6" Type="http://schemas.openxmlformats.org/officeDocument/2006/relationships/image" Target="../media/image54.png"/><Relationship Id="rId11" Type="http://schemas.openxmlformats.org/officeDocument/2006/relationships/image" Target="../media/image59.png"/><Relationship Id="rId5" Type="http://schemas.openxmlformats.org/officeDocument/2006/relationships/image" Target="../media/image53.svg"/><Relationship Id="rId15" Type="http://schemas.openxmlformats.org/officeDocument/2006/relationships/image" Target="../media/image63.png"/><Relationship Id="rId23" Type="http://schemas.openxmlformats.org/officeDocument/2006/relationships/image" Target="../media/image5.png"/><Relationship Id="rId10" Type="http://schemas.openxmlformats.org/officeDocument/2006/relationships/image" Target="../media/image58.svg"/><Relationship Id="rId19" Type="http://schemas.openxmlformats.org/officeDocument/2006/relationships/image" Target="../media/image44.png"/><Relationship Id="rId4" Type="http://schemas.openxmlformats.org/officeDocument/2006/relationships/image" Target="../media/image52.png"/><Relationship Id="rId9" Type="http://schemas.openxmlformats.org/officeDocument/2006/relationships/image" Target="../media/image57.png"/><Relationship Id="rId14" Type="http://schemas.openxmlformats.org/officeDocument/2006/relationships/image" Target="../media/image62.svg"/><Relationship Id="rId22" Type="http://schemas.openxmlformats.org/officeDocument/2006/relationships/image" Target="../media/image66.svg"/></Relationships>
</file>

<file path=ppt/slides/_rels/slide11.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44.png"/><Relationship Id="rId18" Type="http://schemas.openxmlformats.org/officeDocument/2006/relationships/image" Target="../media/image76.svg"/><Relationship Id="rId3" Type="http://schemas.openxmlformats.org/officeDocument/2006/relationships/image" Target="../media/image67.png"/><Relationship Id="rId21" Type="http://schemas.openxmlformats.org/officeDocument/2006/relationships/image" Target="../media/image49.png"/><Relationship Id="rId7" Type="http://schemas.openxmlformats.org/officeDocument/2006/relationships/image" Target="../media/image14.svg"/><Relationship Id="rId12" Type="http://schemas.openxmlformats.org/officeDocument/2006/relationships/image" Target="../media/image36.svg"/><Relationship Id="rId17" Type="http://schemas.openxmlformats.org/officeDocument/2006/relationships/image" Target="../media/image75.png"/><Relationship Id="rId2" Type="http://schemas.openxmlformats.org/officeDocument/2006/relationships/notesSlide" Target="../notesSlides/notesSlide11.xml"/><Relationship Id="rId16" Type="http://schemas.openxmlformats.org/officeDocument/2006/relationships/image" Target="../media/image74.svg"/><Relationship Id="rId20"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35.png"/><Relationship Id="rId5" Type="http://schemas.openxmlformats.org/officeDocument/2006/relationships/image" Target="../media/image69.svg"/><Relationship Id="rId15" Type="http://schemas.openxmlformats.org/officeDocument/2006/relationships/image" Target="../media/image73.png"/><Relationship Id="rId10" Type="http://schemas.openxmlformats.org/officeDocument/2006/relationships/image" Target="../media/image72.png"/><Relationship Id="rId19" Type="http://schemas.openxmlformats.org/officeDocument/2006/relationships/image" Target="../media/image46.png"/><Relationship Id="rId4" Type="http://schemas.openxmlformats.org/officeDocument/2006/relationships/image" Target="../media/image68.png"/><Relationship Id="rId9" Type="http://schemas.openxmlformats.org/officeDocument/2006/relationships/image" Target="../media/image71.svg"/><Relationship Id="rId14" Type="http://schemas.openxmlformats.org/officeDocument/2006/relationships/image" Target="../media/image45.svg"/><Relationship Id="rId22" Type="http://schemas.openxmlformats.org/officeDocument/2006/relationships/image" Target="../media/image50.svg"/></Relationships>
</file>

<file path=ppt/slides/_rels/slide12.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83.png"/><Relationship Id="rId18" Type="http://schemas.openxmlformats.org/officeDocument/2006/relationships/image" Target="../media/image87.svg"/><Relationship Id="rId26" Type="http://schemas.openxmlformats.org/officeDocument/2006/relationships/image" Target="../media/image93.png"/><Relationship Id="rId3" Type="http://schemas.openxmlformats.org/officeDocument/2006/relationships/image" Target="../media/image13.png"/><Relationship Id="rId21" Type="http://schemas.openxmlformats.org/officeDocument/2006/relationships/image" Target="../media/image88.png"/><Relationship Id="rId7" Type="http://schemas.openxmlformats.org/officeDocument/2006/relationships/image" Target="../media/image79.svg"/><Relationship Id="rId12" Type="http://schemas.openxmlformats.org/officeDocument/2006/relationships/image" Target="../media/image82.svg"/><Relationship Id="rId17" Type="http://schemas.openxmlformats.org/officeDocument/2006/relationships/image" Target="../media/image86.png"/><Relationship Id="rId25" Type="http://schemas.openxmlformats.org/officeDocument/2006/relationships/image" Target="../media/image92.svg"/><Relationship Id="rId2" Type="http://schemas.openxmlformats.org/officeDocument/2006/relationships/notesSlide" Target="../notesSlides/notesSlide12.xml"/><Relationship Id="rId16" Type="http://schemas.openxmlformats.org/officeDocument/2006/relationships/image" Target="../media/image54.png"/><Relationship Id="rId20" Type="http://schemas.openxmlformats.org/officeDocument/2006/relationships/image" Target="../media/image36.svg"/><Relationship Id="rId29" Type="http://schemas.openxmlformats.org/officeDocument/2006/relationships/image" Target="../media/image95.png"/><Relationship Id="rId1" Type="http://schemas.openxmlformats.org/officeDocument/2006/relationships/slideLayout" Target="../slideLayouts/slideLayout7.xml"/><Relationship Id="rId6" Type="http://schemas.openxmlformats.org/officeDocument/2006/relationships/image" Target="../media/image78.png"/><Relationship Id="rId11" Type="http://schemas.openxmlformats.org/officeDocument/2006/relationships/image" Target="../media/image81.png"/><Relationship Id="rId24" Type="http://schemas.openxmlformats.org/officeDocument/2006/relationships/image" Target="../media/image91.png"/><Relationship Id="rId32" Type="http://schemas.openxmlformats.org/officeDocument/2006/relationships/image" Target="../media/image98.svg"/><Relationship Id="rId5" Type="http://schemas.openxmlformats.org/officeDocument/2006/relationships/image" Target="../media/image77.png"/><Relationship Id="rId15" Type="http://schemas.openxmlformats.org/officeDocument/2006/relationships/image" Target="../media/image85.png"/><Relationship Id="rId23" Type="http://schemas.openxmlformats.org/officeDocument/2006/relationships/image" Target="../media/image90.png"/><Relationship Id="rId28" Type="http://schemas.openxmlformats.org/officeDocument/2006/relationships/image" Target="../media/image5.png"/><Relationship Id="rId10" Type="http://schemas.openxmlformats.org/officeDocument/2006/relationships/image" Target="../media/image71.svg"/><Relationship Id="rId19" Type="http://schemas.openxmlformats.org/officeDocument/2006/relationships/image" Target="../media/image35.png"/><Relationship Id="rId31" Type="http://schemas.openxmlformats.org/officeDocument/2006/relationships/image" Target="../media/image97.png"/><Relationship Id="rId4" Type="http://schemas.openxmlformats.org/officeDocument/2006/relationships/image" Target="../media/image14.svg"/><Relationship Id="rId9" Type="http://schemas.openxmlformats.org/officeDocument/2006/relationships/image" Target="../media/image70.png"/><Relationship Id="rId14" Type="http://schemas.openxmlformats.org/officeDocument/2006/relationships/image" Target="../media/image84.svg"/><Relationship Id="rId22" Type="http://schemas.openxmlformats.org/officeDocument/2006/relationships/image" Target="../media/image89.png"/><Relationship Id="rId27" Type="http://schemas.openxmlformats.org/officeDocument/2006/relationships/image" Target="../media/image94.svg"/><Relationship Id="rId30" Type="http://schemas.openxmlformats.org/officeDocument/2006/relationships/image" Target="../media/image96.svg"/></Relationships>
</file>

<file path=ppt/slides/_rels/slide13.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image" Target="../media/image5.png"/><Relationship Id="rId7" Type="http://schemas.openxmlformats.org/officeDocument/2006/relationships/image" Target="../media/image100.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99.png"/><Relationship Id="rId5" Type="http://schemas.openxmlformats.org/officeDocument/2006/relationships/image" Target="../media/image14.svg"/><Relationship Id="rId10" Type="http://schemas.openxmlformats.org/officeDocument/2006/relationships/image" Target="../media/image103.png"/><Relationship Id="rId4" Type="http://schemas.openxmlformats.org/officeDocument/2006/relationships/image" Target="../media/image13.png"/><Relationship Id="rId9" Type="http://schemas.openxmlformats.org/officeDocument/2006/relationships/image" Target="../media/image102.sv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svg"/><Relationship Id="rId3" Type="http://schemas.openxmlformats.org/officeDocument/2006/relationships/image" Target="../media/image7.png"/><Relationship Id="rId7" Type="http://schemas.openxmlformats.org/officeDocument/2006/relationships/image" Target="../media/image10.svg"/><Relationship Id="rId12"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14.svg"/><Relationship Id="rId5" Type="http://schemas.openxmlformats.org/officeDocument/2006/relationships/image" Target="../media/image5.png"/><Relationship Id="rId10" Type="http://schemas.openxmlformats.org/officeDocument/2006/relationships/image" Target="../media/image13.png"/><Relationship Id="rId4" Type="http://schemas.openxmlformats.org/officeDocument/2006/relationships/image" Target="../media/image8.svg"/><Relationship Id="rId9" Type="http://schemas.openxmlformats.org/officeDocument/2006/relationships/image" Target="../media/image12.png"/><Relationship Id="rId14" Type="http://schemas.openxmlformats.org/officeDocument/2006/relationships/image" Target="../media/image17.png"/></Relationships>
</file>

<file path=ppt/slides/_rels/slide6.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9.png"/><Relationship Id="rId3" Type="http://schemas.openxmlformats.org/officeDocument/2006/relationships/image" Target="../media/image18.png"/><Relationship Id="rId7" Type="http://schemas.openxmlformats.org/officeDocument/2006/relationships/image" Target="../media/image20.svg"/><Relationship Id="rId12" Type="http://schemas.openxmlformats.org/officeDocument/2006/relationships/image" Target="../media/image25.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4.svg"/><Relationship Id="rId15" Type="http://schemas.openxmlformats.org/officeDocument/2006/relationships/image" Target="../media/image5.png"/><Relationship Id="rId10" Type="http://schemas.openxmlformats.org/officeDocument/2006/relationships/image" Target="../media/image23.png"/><Relationship Id="rId4" Type="http://schemas.openxmlformats.org/officeDocument/2006/relationships/image" Target="../media/image13.png"/><Relationship Id="rId9" Type="http://schemas.openxmlformats.org/officeDocument/2006/relationships/image" Target="../media/image22.svg"/><Relationship Id="rId14" Type="http://schemas.openxmlformats.org/officeDocument/2006/relationships/image" Target="../media/image10.svg"/></Relationships>
</file>

<file path=ppt/slides/_rels/slide7.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3.png"/><Relationship Id="rId7"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7.png"/><Relationship Id="rId11" Type="http://schemas.openxmlformats.org/officeDocument/2006/relationships/image" Target="../media/image5.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14.svg"/><Relationship Id="rId9" Type="http://schemas.openxmlformats.org/officeDocument/2006/relationships/image" Target="../media/image30.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38.png"/><Relationship Id="rId18" Type="http://schemas.openxmlformats.org/officeDocument/2006/relationships/image" Target="../media/image43.png"/><Relationship Id="rId26" Type="http://schemas.openxmlformats.org/officeDocument/2006/relationships/image" Target="../media/image5.png"/><Relationship Id="rId3" Type="http://schemas.openxmlformats.org/officeDocument/2006/relationships/image" Target="../media/image32.png"/><Relationship Id="rId21" Type="http://schemas.openxmlformats.org/officeDocument/2006/relationships/image" Target="../media/image44.png"/><Relationship Id="rId7" Type="http://schemas.openxmlformats.org/officeDocument/2006/relationships/image" Target="../media/image14.svg"/><Relationship Id="rId12" Type="http://schemas.openxmlformats.org/officeDocument/2006/relationships/image" Target="../media/image37.png"/><Relationship Id="rId17" Type="http://schemas.openxmlformats.org/officeDocument/2006/relationships/image" Target="../media/image42.png"/><Relationship Id="rId25" Type="http://schemas.openxmlformats.org/officeDocument/2006/relationships/image" Target="../media/image48.svg"/><Relationship Id="rId2" Type="http://schemas.openxmlformats.org/officeDocument/2006/relationships/notesSlide" Target="../notesSlides/notesSlide9.xml"/><Relationship Id="rId16" Type="http://schemas.openxmlformats.org/officeDocument/2006/relationships/image" Target="../media/image41.png"/><Relationship Id="rId20" Type="http://schemas.openxmlformats.org/officeDocument/2006/relationships/image" Target="../media/image10.svg"/><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36.svg"/><Relationship Id="rId24" Type="http://schemas.openxmlformats.org/officeDocument/2006/relationships/image" Target="../media/image47.png"/><Relationship Id="rId5" Type="http://schemas.openxmlformats.org/officeDocument/2006/relationships/image" Target="../media/image34.svg"/><Relationship Id="rId15" Type="http://schemas.openxmlformats.org/officeDocument/2006/relationships/image" Target="../media/image40.png"/><Relationship Id="rId23" Type="http://schemas.openxmlformats.org/officeDocument/2006/relationships/image" Target="../media/image46.png"/><Relationship Id="rId28" Type="http://schemas.openxmlformats.org/officeDocument/2006/relationships/image" Target="../media/image50.svg"/><Relationship Id="rId10" Type="http://schemas.openxmlformats.org/officeDocument/2006/relationships/image" Target="../media/image35.png"/><Relationship Id="rId19" Type="http://schemas.openxmlformats.org/officeDocument/2006/relationships/image" Target="../media/image9.png"/><Relationship Id="rId4" Type="http://schemas.openxmlformats.org/officeDocument/2006/relationships/image" Target="../media/image33.png"/><Relationship Id="rId9" Type="http://schemas.openxmlformats.org/officeDocument/2006/relationships/image" Target="../media/image16.svg"/><Relationship Id="rId14" Type="http://schemas.openxmlformats.org/officeDocument/2006/relationships/image" Target="../media/image39.svg"/><Relationship Id="rId22" Type="http://schemas.openxmlformats.org/officeDocument/2006/relationships/image" Target="../media/image45.svg"/><Relationship Id="rId27" Type="http://schemas.openxmlformats.org/officeDocument/2006/relationships/image" Target="../media/image4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DB88"/>
        </a:solidFill>
        <a:effectLst/>
      </p:bgPr>
    </p:bg>
    <p:spTree>
      <p:nvGrpSpPr>
        <p:cNvPr id="1" name=""/>
        <p:cNvGrpSpPr/>
        <p:nvPr/>
      </p:nvGrpSpPr>
      <p:grpSpPr>
        <a:xfrm>
          <a:off x="0" y="0"/>
          <a:ext cx="0" cy="0"/>
          <a:chOff x="0" y="0"/>
          <a:chExt cx="0" cy="0"/>
        </a:xfrm>
      </p:grpSpPr>
      <p:sp>
        <p:nvSpPr>
          <p:cNvPr id="2" name="Freeform 2"/>
          <p:cNvSpPr/>
          <p:nvPr/>
        </p:nvSpPr>
        <p:spPr>
          <a:xfrm rot="-388768">
            <a:off x="6203081" y="3920055"/>
            <a:ext cx="2053261" cy="1827402"/>
          </a:xfrm>
          <a:custGeom>
            <a:avLst/>
            <a:gdLst/>
            <a:ahLst/>
            <a:cxnLst/>
            <a:rect l="l" t="t" r="r" b="b"/>
            <a:pathLst>
              <a:path w="2053261" h="1827402">
                <a:moveTo>
                  <a:pt x="0" y="0"/>
                </a:moveTo>
                <a:lnTo>
                  <a:pt x="2053261" y="0"/>
                </a:lnTo>
                <a:lnTo>
                  <a:pt x="2053261" y="1827402"/>
                </a:lnTo>
                <a:lnTo>
                  <a:pt x="0" y="182740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Freeform 3"/>
          <p:cNvSpPr/>
          <p:nvPr/>
        </p:nvSpPr>
        <p:spPr>
          <a:xfrm flipH="1">
            <a:off x="9942854" y="4029856"/>
            <a:ext cx="2343099" cy="1827617"/>
          </a:xfrm>
          <a:custGeom>
            <a:avLst/>
            <a:gdLst/>
            <a:ahLst/>
            <a:cxnLst/>
            <a:rect l="l" t="t" r="r" b="b"/>
            <a:pathLst>
              <a:path w="2343099" h="1827617">
                <a:moveTo>
                  <a:pt x="2343099" y="0"/>
                </a:moveTo>
                <a:lnTo>
                  <a:pt x="0" y="0"/>
                </a:lnTo>
                <a:lnTo>
                  <a:pt x="0" y="1827617"/>
                </a:lnTo>
                <a:lnTo>
                  <a:pt x="2343099" y="1827617"/>
                </a:lnTo>
                <a:lnTo>
                  <a:pt x="2343099" y="0"/>
                </a:lnTo>
                <a:close/>
              </a:path>
            </a:pathLst>
          </a:custGeom>
          <a:blipFill>
            <a:blip r:embed="rId5"/>
            <a:stretch>
              <a:fillRect/>
            </a:stretch>
          </a:blipFill>
        </p:spPr>
      </p:sp>
      <p:grpSp>
        <p:nvGrpSpPr>
          <p:cNvPr id="4" name="Group 4"/>
          <p:cNvGrpSpPr/>
          <p:nvPr/>
        </p:nvGrpSpPr>
        <p:grpSpPr>
          <a:xfrm>
            <a:off x="1553033" y="453009"/>
            <a:ext cx="15158323" cy="6453639"/>
            <a:chOff x="0" y="0"/>
            <a:chExt cx="20211098" cy="8604852"/>
          </a:xfrm>
        </p:grpSpPr>
        <p:sp>
          <p:nvSpPr>
            <p:cNvPr id="5" name="TextBox 5"/>
            <p:cNvSpPr txBox="1"/>
            <p:nvPr/>
          </p:nvSpPr>
          <p:spPr>
            <a:xfrm>
              <a:off x="0" y="-276225"/>
              <a:ext cx="19933027" cy="3083799"/>
            </a:xfrm>
            <a:prstGeom prst="rect">
              <a:avLst/>
            </a:prstGeom>
          </p:spPr>
          <p:txBody>
            <a:bodyPr lIns="0" tIns="0" rIns="0" bIns="0" rtlCol="0" anchor="t">
              <a:spAutoFit/>
            </a:bodyPr>
            <a:lstStyle/>
            <a:p>
              <a:pPr algn="ctr">
                <a:lnSpc>
                  <a:spcPts val="19388"/>
                </a:lnSpc>
                <a:spcBef>
                  <a:spcPct val="0"/>
                </a:spcBef>
              </a:pPr>
              <a:r>
                <a:rPr lang="en-US" sz="13849" spc="-734">
                  <a:solidFill>
                    <a:srgbClr val="FFFEFD"/>
                  </a:solidFill>
                  <a:latin typeface="Lazydog"/>
                  <a:ea typeface="Lazydog"/>
                  <a:cs typeface="Lazydog"/>
                  <a:sym typeface="Lazydog"/>
                </a:rPr>
                <a:t>BROTDOSENRETTER </a:t>
              </a:r>
            </a:p>
          </p:txBody>
        </p:sp>
        <p:sp>
          <p:nvSpPr>
            <p:cNvPr id="6" name="TextBox 6"/>
            <p:cNvSpPr txBox="1"/>
            <p:nvPr/>
          </p:nvSpPr>
          <p:spPr>
            <a:xfrm>
              <a:off x="309551" y="4651158"/>
              <a:ext cx="19901547" cy="3953694"/>
            </a:xfrm>
            <a:prstGeom prst="rect">
              <a:avLst/>
            </a:prstGeom>
          </p:spPr>
          <p:txBody>
            <a:bodyPr lIns="0" tIns="0" rIns="0" bIns="0" rtlCol="0" anchor="t">
              <a:spAutoFit/>
            </a:bodyPr>
            <a:lstStyle/>
            <a:p>
              <a:pPr algn="ctr">
                <a:lnSpc>
                  <a:spcPts val="7971"/>
                </a:lnSpc>
              </a:pPr>
              <a:endParaRPr/>
            </a:p>
            <a:p>
              <a:pPr algn="ctr">
                <a:lnSpc>
                  <a:spcPts val="7971"/>
                </a:lnSpc>
              </a:pPr>
              <a:endParaRPr/>
            </a:p>
            <a:p>
              <a:pPr algn="ctr">
                <a:lnSpc>
                  <a:spcPts val="7971"/>
                </a:lnSpc>
                <a:spcBef>
                  <a:spcPct val="0"/>
                </a:spcBef>
              </a:pPr>
              <a:r>
                <a:rPr lang="en-US" sz="5693" spc="-301">
                  <a:solidFill>
                    <a:srgbClr val="FFFEFD"/>
                  </a:solidFill>
                  <a:latin typeface="Lazydog"/>
                  <a:ea typeface="Lazydog"/>
                  <a:cs typeface="Lazydog"/>
                  <a:sym typeface="Lazydog"/>
                </a:rPr>
                <a:t>Aktionswoche “zu gut für die Tonne”</a:t>
              </a:r>
            </a:p>
          </p:txBody>
        </p:sp>
      </p:grpSp>
      <p:sp>
        <p:nvSpPr>
          <p:cNvPr id="7" name="Freeform 7"/>
          <p:cNvSpPr/>
          <p:nvPr/>
        </p:nvSpPr>
        <p:spPr>
          <a:xfrm>
            <a:off x="7598057" y="2524075"/>
            <a:ext cx="3091886" cy="3041643"/>
          </a:xfrm>
          <a:custGeom>
            <a:avLst/>
            <a:gdLst/>
            <a:ahLst/>
            <a:cxnLst/>
            <a:rect l="l" t="t" r="r" b="b"/>
            <a:pathLst>
              <a:path w="3091886" h="3041643">
                <a:moveTo>
                  <a:pt x="0" y="0"/>
                </a:moveTo>
                <a:lnTo>
                  <a:pt x="3091886" y="0"/>
                </a:lnTo>
                <a:lnTo>
                  <a:pt x="3091886" y="3041643"/>
                </a:lnTo>
                <a:lnTo>
                  <a:pt x="0" y="3041643"/>
                </a:lnTo>
                <a:lnTo>
                  <a:pt x="0" y="0"/>
                </a:lnTo>
                <a:close/>
              </a:path>
            </a:pathLst>
          </a:custGeom>
          <a:blipFill>
            <a:blip r:embed="rId6"/>
            <a:stretch>
              <a:fillRect/>
            </a:stretch>
          </a:blipFill>
        </p:spPr>
      </p:sp>
      <p:sp>
        <p:nvSpPr>
          <p:cNvPr id="8" name="Freeform 8"/>
          <p:cNvSpPr/>
          <p:nvPr/>
        </p:nvSpPr>
        <p:spPr>
          <a:xfrm>
            <a:off x="4574400" y="7832586"/>
            <a:ext cx="9115589" cy="1425714"/>
          </a:xfrm>
          <a:custGeom>
            <a:avLst/>
            <a:gdLst/>
            <a:ahLst/>
            <a:cxnLst/>
            <a:rect l="l" t="t" r="r" b="b"/>
            <a:pathLst>
              <a:path w="9115589" h="1425714">
                <a:moveTo>
                  <a:pt x="0" y="0"/>
                </a:moveTo>
                <a:lnTo>
                  <a:pt x="9115590" y="0"/>
                </a:lnTo>
                <a:lnTo>
                  <a:pt x="9115590" y="1425714"/>
                </a:lnTo>
                <a:lnTo>
                  <a:pt x="0" y="1425714"/>
                </a:lnTo>
                <a:lnTo>
                  <a:pt x="0" y="0"/>
                </a:lnTo>
                <a:close/>
              </a:path>
            </a:pathLst>
          </a:custGeom>
          <a:blipFill>
            <a:blip r:embed="rId7"/>
            <a:stretch>
              <a:fillRect/>
            </a:stretch>
          </a:blipFill>
        </p:spPr>
      </p:sp>
      <p:sp>
        <p:nvSpPr>
          <p:cNvPr id="9" name="TextBox 9"/>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Canva Sans"/>
                <a:ea typeface="Canva Sans"/>
                <a:cs typeface="Canva Sans"/>
                <a:sym typeface="Canva Sans"/>
              </a:rPr>
              <a:t>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DB88"/>
        </a:solidFill>
        <a:effectLst/>
      </p:bgPr>
    </p:bg>
    <p:spTree>
      <p:nvGrpSpPr>
        <p:cNvPr id="1" name=""/>
        <p:cNvGrpSpPr/>
        <p:nvPr/>
      </p:nvGrpSpPr>
      <p:grpSpPr>
        <a:xfrm>
          <a:off x="0" y="0"/>
          <a:ext cx="0" cy="0"/>
          <a:chOff x="0" y="0"/>
          <a:chExt cx="0" cy="0"/>
        </a:xfrm>
      </p:grpSpPr>
      <p:sp>
        <p:nvSpPr>
          <p:cNvPr id="2" name="Freeform 2"/>
          <p:cNvSpPr/>
          <p:nvPr/>
        </p:nvSpPr>
        <p:spPr>
          <a:xfrm>
            <a:off x="911982" y="2414865"/>
            <a:ext cx="4007685" cy="4887420"/>
          </a:xfrm>
          <a:custGeom>
            <a:avLst/>
            <a:gdLst/>
            <a:ahLst/>
            <a:cxnLst/>
            <a:rect l="l" t="t" r="r" b="b"/>
            <a:pathLst>
              <a:path w="4007685" h="4887420">
                <a:moveTo>
                  <a:pt x="0" y="0"/>
                </a:moveTo>
                <a:lnTo>
                  <a:pt x="4007684" y="0"/>
                </a:lnTo>
                <a:lnTo>
                  <a:pt x="4007684" y="4887420"/>
                </a:lnTo>
                <a:lnTo>
                  <a:pt x="0" y="4887420"/>
                </a:lnTo>
                <a:lnTo>
                  <a:pt x="0" y="0"/>
                </a:lnTo>
                <a:close/>
              </a:path>
            </a:pathLst>
          </a:custGeom>
          <a:blipFill>
            <a:blip r:embed="rId3"/>
            <a:stretch>
              <a:fillRect/>
            </a:stretch>
          </a:blipFill>
        </p:spPr>
      </p:sp>
      <p:grpSp>
        <p:nvGrpSpPr>
          <p:cNvPr id="3" name="Group 3"/>
          <p:cNvGrpSpPr/>
          <p:nvPr/>
        </p:nvGrpSpPr>
        <p:grpSpPr>
          <a:xfrm>
            <a:off x="3006646" y="5703694"/>
            <a:ext cx="3294486" cy="2408645"/>
            <a:chOff x="0" y="0"/>
            <a:chExt cx="4392648" cy="3211526"/>
          </a:xfrm>
        </p:grpSpPr>
        <p:sp>
          <p:nvSpPr>
            <p:cNvPr id="4" name="Freeform 4"/>
            <p:cNvSpPr/>
            <p:nvPr/>
          </p:nvSpPr>
          <p:spPr>
            <a:xfrm>
              <a:off x="0" y="19912"/>
              <a:ext cx="3868623" cy="3191614"/>
            </a:xfrm>
            <a:custGeom>
              <a:avLst/>
              <a:gdLst/>
              <a:ahLst/>
              <a:cxnLst/>
              <a:rect l="l" t="t" r="r" b="b"/>
              <a:pathLst>
                <a:path w="3868623" h="3191614">
                  <a:moveTo>
                    <a:pt x="0" y="0"/>
                  </a:moveTo>
                  <a:lnTo>
                    <a:pt x="3868623" y="0"/>
                  </a:lnTo>
                  <a:lnTo>
                    <a:pt x="3868623" y="3191614"/>
                  </a:lnTo>
                  <a:lnTo>
                    <a:pt x="0" y="319161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Freeform 5"/>
            <p:cNvSpPr/>
            <p:nvPr/>
          </p:nvSpPr>
          <p:spPr>
            <a:xfrm>
              <a:off x="424479" y="1103222"/>
              <a:ext cx="991892" cy="1022569"/>
            </a:xfrm>
            <a:custGeom>
              <a:avLst/>
              <a:gdLst/>
              <a:ahLst/>
              <a:cxnLst/>
              <a:rect l="l" t="t" r="r" b="b"/>
              <a:pathLst>
                <a:path w="991892" h="1022569">
                  <a:moveTo>
                    <a:pt x="0" y="0"/>
                  </a:moveTo>
                  <a:lnTo>
                    <a:pt x="991892" y="0"/>
                  </a:lnTo>
                  <a:lnTo>
                    <a:pt x="991892" y="1022569"/>
                  </a:lnTo>
                  <a:lnTo>
                    <a:pt x="0" y="1022569"/>
                  </a:lnTo>
                  <a:lnTo>
                    <a:pt x="0" y="0"/>
                  </a:lnTo>
                  <a:close/>
                </a:path>
              </a:pathLst>
            </a:custGeom>
            <a:blipFill>
              <a:blip r:embed="rId6"/>
              <a:stretch>
                <a:fillRect/>
              </a:stretch>
            </a:blipFill>
          </p:spPr>
        </p:sp>
        <p:sp>
          <p:nvSpPr>
            <p:cNvPr id="6" name="Freeform 6"/>
            <p:cNvSpPr/>
            <p:nvPr/>
          </p:nvSpPr>
          <p:spPr>
            <a:xfrm>
              <a:off x="1820931" y="0"/>
              <a:ext cx="2571718" cy="1761627"/>
            </a:xfrm>
            <a:custGeom>
              <a:avLst/>
              <a:gdLst/>
              <a:ahLst/>
              <a:cxnLst/>
              <a:rect l="l" t="t" r="r" b="b"/>
              <a:pathLst>
                <a:path w="2571718" h="1761627">
                  <a:moveTo>
                    <a:pt x="0" y="0"/>
                  </a:moveTo>
                  <a:lnTo>
                    <a:pt x="2571717" y="0"/>
                  </a:lnTo>
                  <a:lnTo>
                    <a:pt x="2571717" y="1761627"/>
                  </a:lnTo>
                  <a:lnTo>
                    <a:pt x="0" y="1761627"/>
                  </a:lnTo>
                  <a:lnTo>
                    <a:pt x="0" y="0"/>
                  </a:lnTo>
                  <a:close/>
                </a:path>
              </a:pathLst>
            </a:custGeom>
            <a:blipFill>
              <a:blip r:embed="rId7"/>
              <a:stretch>
                <a:fillRect/>
              </a:stretch>
            </a:blipFill>
          </p:spPr>
        </p:sp>
        <p:sp>
          <p:nvSpPr>
            <p:cNvPr id="7" name="Freeform 7"/>
            <p:cNvSpPr/>
            <p:nvPr/>
          </p:nvSpPr>
          <p:spPr>
            <a:xfrm>
              <a:off x="1126627" y="1103222"/>
              <a:ext cx="1980163" cy="1316808"/>
            </a:xfrm>
            <a:custGeom>
              <a:avLst/>
              <a:gdLst/>
              <a:ahLst/>
              <a:cxnLst/>
              <a:rect l="l" t="t" r="r" b="b"/>
              <a:pathLst>
                <a:path w="1980163" h="1316808">
                  <a:moveTo>
                    <a:pt x="0" y="0"/>
                  </a:moveTo>
                  <a:lnTo>
                    <a:pt x="1980162" y="0"/>
                  </a:lnTo>
                  <a:lnTo>
                    <a:pt x="1980162" y="1316809"/>
                  </a:lnTo>
                  <a:lnTo>
                    <a:pt x="0" y="1316809"/>
                  </a:lnTo>
                  <a:lnTo>
                    <a:pt x="0" y="0"/>
                  </a:lnTo>
                  <a:close/>
                </a:path>
              </a:pathLst>
            </a:custGeom>
            <a:blipFill>
              <a:blip r:embed="rId8"/>
              <a:stretch>
                <a:fillRect/>
              </a:stretch>
            </a:blipFill>
          </p:spPr>
        </p:sp>
        <p:sp>
          <p:nvSpPr>
            <p:cNvPr id="8" name="Freeform 8"/>
            <p:cNvSpPr/>
            <p:nvPr/>
          </p:nvSpPr>
          <p:spPr>
            <a:xfrm rot="-114690">
              <a:off x="1958104" y="887705"/>
              <a:ext cx="1764884" cy="1456029"/>
            </a:xfrm>
            <a:custGeom>
              <a:avLst/>
              <a:gdLst/>
              <a:ahLst/>
              <a:cxnLst/>
              <a:rect l="l" t="t" r="r" b="b"/>
              <a:pathLst>
                <a:path w="1764884" h="1456029">
                  <a:moveTo>
                    <a:pt x="0" y="0"/>
                  </a:moveTo>
                  <a:lnTo>
                    <a:pt x="1764884" y="0"/>
                  </a:lnTo>
                  <a:lnTo>
                    <a:pt x="1764884" y="1456029"/>
                  </a:lnTo>
                  <a:lnTo>
                    <a:pt x="0" y="1456029"/>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9" name="Freeform 9"/>
            <p:cNvSpPr/>
            <p:nvPr/>
          </p:nvSpPr>
          <p:spPr>
            <a:xfrm>
              <a:off x="861109" y="1615719"/>
              <a:ext cx="871593" cy="1031471"/>
            </a:xfrm>
            <a:custGeom>
              <a:avLst/>
              <a:gdLst/>
              <a:ahLst/>
              <a:cxnLst/>
              <a:rect l="l" t="t" r="r" b="b"/>
              <a:pathLst>
                <a:path w="871593" h="1031471">
                  <a:moveTo>
                    <a:pt x="0" y="0"/>
                  </a:moveTo>
                  <a:lnTo>
                    <a:pt x="871593" y="0"/>
                  </a:lnTo>
                  <a:lnTo>
                    <a:pt x="871593" y="1031471"/>
                  </a:lnTo>
                  <a:lnTo>
                    <a:pt x="0" y="1031471"/>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0" name="Freeform 10"/>
            <p:cNvSpPr/>
            <p:nvPr/>
          </p:nvSpPr>
          <p:spPr>
            <a:xfrm rot="10675627" flipH="1" flipV="1">
              <a:off x="1103460" y="263530"/>
              <a:ext cx="1980163" cy="1316808"/>
            </a:xfrm>
            <a:custGeom>
              <a:avLst/>
              <a:gdLst/>
              <a:ahLst/>
              <a:cxnLst/>
              <a:rect l="l" t="t" r="r" b="b"/>
              <a:pathLst>
                <a:path w="1980163" h="1316808">
                  <a:moveTo>
                    <a:pt x="1980162" y="1316808"/>
                  </a:moveTo>
                  <a:lnTo>
                    <a:pt x="0" y="1316808"/>
                  </a:lnTo>
                  <a:lnTo>
                    <a:pt x="0" y="0"/>
                  </a:lnTo>
                  <a:lnTo>
                    <a:pt x="1980162" y="0"/>
                  </a:lnTo>
                  <a:lnTo>
                    <a:pt x="1980162" y="1316808"/>
                  </a:lnTo>
                  <a:close/>
                </a:path>
              </a:pathLst>
            </a:custGeom>
            <a:blipFill>
              <a:blip r:embed="rId8"/>
              <a:stretch>
                <a:fillRect/>
              </a:stretch>
            </a:blipFill>
          </p:spPr>
        </p:sp>
      </p:grpSp>
      <p:grpSp>
        <p:nvGrpSpPr>
          <p:cNvPr id="11" name="Group 11"/>
          <p:cNvGrpSpPr/>
          <p:nvPr/>
        </p:nvGrpSpPr>
        <p:grpSpPr>
          <a:xfrm>
            <a:off x="9144000" y="3835828"/>
            <a:ext cx="3366506" cy="2808330"/>
            <a:chOff x="0" y="0"/>
            <a:chExt cx="4488675" cy="3744439"/>
          </a:xfrm>
        </p:grpSpPr>
        <p:sp>
          <p:nvSpPr>
            <p:cNvPr id="12" name="Freeform 12"/>
            <p:cNvSpPr/>
            <p:nvPr/>
          </p:nvSpPr>
          <p:spPr>
            <a:xfrm>
              <a:off x="2208205" y="0"/>
              <a:ext cx="2024777" cy="2396185"/>
            </a:xfrm>
            <a:custGeom>
              <a:avLst/>
              <a:gdLst/>
              <a:ahLst/>
              <a:cxnLst/>
              <a:rect l="l" t="t" r="r" b="b"/>
              <a:pathLst>
                <a:path w="2024777" h="2396185">
                  <a:moveTo>
                    <a:pt x="0" y="0"/>
                  </a:moveTo>
                  <a:lnTo>
                    <a:pt x="2024776" y="0"/>
                  </a:lnTo>
                  <a:lnTo>
                    <a:pt x="2024776" y="2396185"/>
                  </a:lnTo>
                  <a:lnTo>
                    <a:pt x="0" y="2396185"/>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3" name="Freeform 13"/>
            <p:cNvSpPr/>
            <p:nvPr/>
          </p:nvSpPr>
          <p:spPr>
            <a:xfrm>
              <a:off x="0" y="1198093"/>
              <a:ext cx="2733141" cy="1612553"/>
            </a:xfrm>
            <a:custGeom>
              <a:avLst/>
              <a:gdLst/>
              <a:ahLst/>
              <a:cxnLst/>
              <a:rect l="l" t="t" r="r" b="b"/>
              <a:pathLst>
                <a:path w="2733141" h="1612553">
                  <a:moveTo>
                    <a:pt x="0" y="0"/>
                  </a:moveTo>
                  <a:lnTo>
                    <a:pt x="2733141" y="0"/>
                  </a:lnTo>
                  <a:lnTo>
                    <a:pt x="2733141" y="1612553"/>
                  </a:lnTo>
                  <a:lnTo>
                    <a:pt x="0" y="16125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14" name="Freeform 14"/>
            <p:cNvSpPr/>
            <p:nvPr/>
          </p:nvSpPr>
          <p:spPr>
            <a:xfrm>
              <a:off x="2208205" y="1577993"/>
              <a:ext cx="2280470" cy="2166447"/>
            </a:xfrm>
            <a:custGeom>
              <a:avLst/>
              <a:gdLst/>
              <a:ahLst/>
              <a:cxnLst/>
              <a:rect l="l" t="t" r="r" b="b"/>
              <a:pathLst>
                <a:path w="2280470" h="2166447">
                  <a:moveTo>
                    <a:pt x="0" y="0"/>
                  </a:moveTo>
                  <a:lnTo>
                    <a:pt x="2280470" y="0"/>
                  </a:lnTo>
                  <a:lnTo>
                    <a:pt x="2280470" y="2166446"/>
                  </a:lnTo>
                  <a:lnTo>
                    <a:pt x="0" y="216644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sp>
      </p:grpSp>
      <p:grpSp>
        <p:nvGrpSpPr>
          <p:cNvPr id="15" name="Group 15"/>
          <p:cNvGrpSpPr/>
          <p:nvPr/>
        </p:nvGrpSpPr>
        <p:grpSpPr>
          <a:xfrm>
            <a:off x="13269288" y="3663890"/>
            <a:ext cx="2754315" cy="1945011"/>
            <a:chOff x="0" y="0"/>
            <a:chExt cx="3672420" cy="2593348"/>
          </a:xfrm>
        </p:grpSpPr>
        <p:sp>
          <p:nvSpPr>
            <p:cNvPr id="16" name="Freeform 16"/>
            <p:cNvSpPr/>
            <p:nvPr/>
          </p:nvSpPr>
          <p:spPr>
            <a:xfrm>
              <a:off x="0" y="1950675"/>
              <a:ext cx="3672420" cy="642673"/>
            </a:xfrm>
            <a:custGeom>
              <a:avLst/>
              <a:gdLst/>
              <a:ahLst/>
              <a:cxnLst/>
              <a:rect l="l" t="t" r="r" b="b"/>
              <a:pathLst>
                <a:path w="3672420" h="642673">
                  <a:moveTo>
                    <a:pt x="0" y="0"/>
                  </a:moveTo>
                  <a:lnTo>
                    <a:pt x="3672420" y="0"/>
                  </a:lnTo>
                  <a:lnTo>
                    <a:pt x="3672420" y="642673"/>
                  </a:lnTo>
                  <a:lnTo>
                    <a:pt x="0" y="642673"/>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sp>
        <p:sp>
          <p:nvSpPr>
            <p:cNvPr id="17" name="Freeform 17"/>
            <p:cNvSpPr/>
            <p:nvPr/>
          </p:nvSpPr>
          <p:spPr>
            <a:xfrm>
              <a:off x="462495" y="0"/>
              <a:ext cx="2747429" cy="1950675"/>
            </a:xfrm>
            <a:custGeom>
              <a:avLst/>
              <a:gdLst/>
              <a:ahLst/>
              <a:cxnLst/>
              <a:rect l="l" t="t" r="r" b="b"/>
              <a:pathLst>
                <a:path w="2747429" h="1950675">
                  <a:moveTo>
                    <a:pt x="0" y="0"/>
                  </a:moveTo>
                  <a:lnTo>
                    <a:pt x="2747429" y="0"/>
                  </a:lnTo>
                  <a:lnTo>
                    <a:pt x="2747429" y="1950675"/>
                  </a:lnTo>
                  <a:lnTo>
                    <a:pt x="0" y="1950675"/>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sp>
      </p:grpSp>
      <p:grpSp>
        <p:nvGrpSpPr>
          <p:cNvPr id="18" name="Group 18"/>
          <p:cNvGrpSpPr/>
          <p:nvPr/>
        </p:nvGrpSpPr>
        <p:grpSpPr>
          <a:xfrm>
            <a:off x="5909516" y="3907730"/>
            <a:ext cx="2754315" cy="1701171"/>
            <a:chOff x="0" y="0"/>
            <a:chExt cx="3672420" cy="2268228"/>
          </a:xfrm>
        </p:grpSpPr>
        <p:sp>
          <p:nvSpPr>
            <p:cNvPr id="19" name="Freeform 19"/>
            <p:cNvSpPr/>
            <p:nvPr/>
          </p:nvSpPr>
          <p:spPr>
            <a:xfrm>
              <a:off x="0" y="1625555"/>
              <a:ext cx="3672420" cy="642673"/>
            </a:xfrm>
            <a:custGeom>
              <a:avLst/>
              <a:gdLst/>
              <a:ahLst/>
              <a:cxnLst/>
              <a:rect l="l" t="t" r="r" b="b"/>
              <a:pathLst>
                <a:path w="3672420" h="642673">
                  <a:moveTo>
                    <a:pt x="0" y="0"/>
                  </a:moveTo>
                  <a:lnTo>
                    <a:pt x="3672420" y="0"/>
                  </a:lnTo>
                  <a:lnTo>
                    <a:pt x="3672420" y="642673"/>
                  </a:lnTo>
                  <a:lnTo>
                    <a:pt x="0" y="642673"/>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sp>
        <p:sp>
          <p:nvSpPr>
            <p:cNvPr id="20" name="Freeform 20"/>
            <p:cNvSpPr/>
            <p:nvPr/>
          </p:nvSpPr>
          <p:spPr>
            <a:xfrm>
              <a:off x="195979" y="0"/>
              <a:ext cx="2600887" cy="1625555"/>
            </a:xfrm>
            <a:custGeom>
              <a:avLst/>
              <a:gdLst/>
              <a:ahLst/>
              <a:cxnLst/>
              <a:rect l="l" t="t" r="r" b="b"/>
              <a:pathLst>
                <a:path w="2600887" h="1625555">
                  <a:moveTo>
                    <a:pt x="0" y="0"/>
                  </a:moveTo>
                  <a:lnTo>
                    <a:pt x="2600888" y="0"/>
                  </a:lnTo>
                  <a:lnTo>
                    <a:pt x="2600888" y="1625555"/>
                  </a:lnTo>
                  <a:lnTo>
                    <a:pt x="0" y="1625555"/>
                  </a:lnTo>
                  <a:lnTo>
                    <a:pt x="0" y="0"/>
                  </a:lnTo>
                  <a:close/>
                </a:path>
              </a:pathLst>
            </a:custGeom>
            <a:blipFill>
              <a:blip r:embed="rId21">
                <a:extLst>
                  <a:ext uri="{96DAC541-7B7A-43D3-8B79-37D633B846F1}">
                    <asvg:svgBlip xmlns:asvg="http://schemas.microsoft.com/office/drawing/2016/SVG/main" r:embed="rId22"/>
                  </a:ext>
                </a:extLst>
              </a:blip>
              <a:stretch>
                <a:fillRect/>
              </a:stretch>
            </a:blipFill>
          </p:spPr>
        </p:sp>
      </p:grpSp>
      <p:sp>
        <p:nvSpPr>
          <p:cNvPr id="21" name="TextBox 21"/>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Canva Sans"/>
                <a:ea typeface="Canva Sans"/>
                <a:cs typeface="Canva Sans"/>
                <a:sym typeface="Canva Sans"/>
              </a:rPr>
              <a:t>10</a:t>
            </a:r>
          </a:p>
        </p:txBody>
      </p:sp>
      <p:sp>
        <p:nvSpPr>
          <p:cNvPr id="22" name="TextBox 22"/>
          <p:cNvSpPr txBox="1"/>
          <p:nvPr/>
        </p:nvSpPr>
        <p:spPr>
          <a:xfrm>
            <a:off x="3006646" y="244305"/>
            <a:ext cx="12842954" cy="1124219"/>
          </a:xfrm>
          <a:prstGeom prst="rect">
            <a:avLst/>
          </a:prstGeom>
        </p:spPr>
        <p:txBody>
          <a:bodyPr wrap="square" lIns="0" tIns="0" rIns="0" bIns="0" rtlCol="0" anchor="t">
            <a:spAutoFit/>
          </a:bodyPr>
          <a:lstStyle/>
          <a:p>
            <a:pPr algn="ctr">
              <a:lnSpc>
                <a:spcPts val="9790"/>
              </a:lnSpc>
              <a:spcBef>
                <a:spcPct val="0"/>
              </a:spcBef>
            </a:pPr>
            <a:r>
              <a:rPr lang="en-US" sz="6993" spc="-370" dirty="0">
                <a:solidFill>
                  <a:srgbClr val="FFFFFF"/>
                </a:solidFill>
                <a:latin typeface="Lazydog"/>
                <a:ea typeface="Lazydog"/>
                <a:cs typeface="Lazydog"/>
                <a:sym typeface="Lazydog"/>
              </a:rPr>
              <a:t>Was </a:t>
            </a:r>
            <a:r>
              <a:rPr lang="en-US" sz="6993" spc="-370" dirty="0" err="1">
                <a:solidFill>
                  <a:srgbClr val="FFFFFF"/>
                </a:solidFill>
                <a:latin typeface="Lazydog"/>
                <a:ea typeface="Lazydog"/>
                <a:cs typeface="Lazydog"/>
                <a:sym typeface="Lazydog"/>
              </a:rPr>
              <a:t>können</a:t>
            </a:r>
            <a:r>
              <a:rPr lang="en-US" sz="6993" spc="-370" dirty="0">
                <a:solidFill>
                  <a:srgbClr val="FFFFFF"/>
                </a:solidFill>
                <a:latin typeface="Lazydog"/>
                <a:ea typeface="Lazydog"/>
                <a:cs typeface="Lazydog"/>
                <a:sym typeface="Lazydog"/>
              </a:rPr>
              <a:t> </a:t>
            </a:r>
            <a:r>
              <a:rPr lang="en-US" sz="6993" spc="-370" dirty="0" err="1">
                <a:solidFill>
                  <a:srgbClr val="FFFFFF"/>
                </a:solidFill>
                <a:latin typeface="Lazydog"/>
                <a:ea typeface="Lazydog"/>
                <a:cs typeface="Lazydog"/>
                <a:sym typeface="Lazydog"/>
              </a:rPr>
              <a:t>wir</a:t>
            </a:r>
            <a:r>
              <a:rPr lang="en-US" sz="6993" spc="-370" dirty="0">
                <a:solidFill>
                  <a:srgbClr val="FFFFFF"/>
                </a:solidFill>
                <a:latin typeface="Lazydog"/>
                <a:ea typeface="Lazydog"/>
                <a:cs typeface="Lazydog"/>
                <a:sym typeface="Lazydog"/>
              </a:rPr>
              <a:t> </a:t>
            </a:r>
            <a:r>
              <a:rPr lang="en-US" sz="6993" spc="-370" dirty="0" err="1">
                <a:solidFill>
                  <a:srgbClr val="FFFFFF"/>
                </a:solidFill>
                <a:latin typeface="Lazydog"/>
                <a:ea typeface="Lazydog"/>
                <a:cs typeface="Lazydog"/>
                <a:sym typeface="Lazydog"/>
              </a:rPr>
              <a:t>dagegen</a:t>
            </a:r>
            <a:r>
              <a:rPr lang="en-US" sz="6993" spc="-370" dirty="0">
                <a:solidFill>
                  <a:srgbClr val="FFFFFF"/>
                </a:solidFill>
                <a:latin typeface="Lazydog"/>
                <a:ea typeface="Lazydog"/>
                <a:cs typeface="Lazydog"/>
                <a:sym typeface="Lazydog"/>
              </a:rPr>
              <a:t> tun ?</a:t>
            </a:r>
          </a:p>
        </p:txBody>
      </p:sp>
      <p:sp>
        <p:nvSpPr>
          <p:cNvPr id="23" name="Freeform 23"/>
          <p:cNvSpPr/>
          <p:nvPr/>
        </p:nvSpPr>
        <p:spPr>
          <a:xfrm>
            <a:off x="0" y="9203430"/>
            <a:ext cx="6928023" cy="1083570"/>
          </a:xfrm>
          <a:custGeom>
            <a:avLst/>
            <a:gdLst/>
            <a:ahLst/>
            <a:cxnLst/>
            <a:rect l="l" t="t" r="r" b="b"/>
            <a:pathLst>
              <a:path w="6928023" h="1083570">
                <a:moveTo>
                  <a:pt x="0" y="0"/>
                </a:moveTo>
                <a:lnTo>
                  <a:pt x="6928023" y="0"/>
                </a:lnTo>
                <a:lnTo>
                  <a:pt x="6928023" y="1083570"/>
                </a:lnTo>
                <a:lnTo>
                  <a:pt x="0" y="1083570"/>
                </a:lnTo>
                <a:lnTo>
                  <a:pt x="0" y="0"/>
                </a:lnTo>
                <a:close/>
              </a:path>
            </a:pathLst>
          </a:custGeom>
          <a:blipFill>
            <a:blip r:embed="rId23"/>
            <a:stretch>
              <a:fillRect/>
            </a:stretch>
          </a:blipFill>
        </p:spPr>
      </p:sp>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DB88"/>
        </a:solidFill>
        <a:effectLst/>
      </p:bgPr>
    </p:bg>
    <p:spTree>
      <p:nvGrpSpPr>
        <p:cNvPr id="1" name=""/>
        <p:cNvGrpSpPr/>
        <p:nvPr/>
      </p:nvGrpSpPr>
      <p:grpSpPr>
        <a:xfrm>
          <a:off x="0" y="0"/>
          <a:ext cx="0" cy="0"/>
          <a:chOff x="0" y="0"/>
          <a:chExt cx="0" cy="0"/>
        </a:xfrm>
      </p:grpSpPr>
      <p:grpSp>
        <p:nvGrpSpPr>
          <p:cNvPr id="2" name="Group 2"/>
          <p:cNvGrpSpPr/>
          <p:nvPr/>
        </p:nvGrpSpPr>
        <p:grpSpPr>
          <a:xfrm>
            <a:off x="413857" y="3246074"/>
            <a:ext cx="3748923" cy="3899818"/>
            <a:chOff x="0" y="0"/>
            <a:chExt cx="4998564" cy="5199757"/>
          </a:xfrm>
        </p:grpSpPr>
        <p:sp>
          <p:nvSpPr>
            <p:cNvPr id="3" name="Freeform 3"/>
            <p:cNvSpPr/>
            <p:nvPr/>
          </p:nvSpPr>
          <p:spPr>
            <a:xfrm>
              <a:off x="2332963" y="1843942"/>
              <a:ext cx="2384075" cy="2145668"/>
            </a:xfrm>
            <a:custGeom>
              <a:avLst/>
              <a:gdLst/>
              <a:ahLst/>
              <a:cxnLst/>
              <a:rect l="l" t="t" r="r" b="b"/>
              <a:pathLst>
                <a:path w="2384075" h="2145668">
                  <a:moveTo>
                    <a:pt x="0" y="0"/>
                  </a:moveTo>
                  <a:lnTo>
                    <a:pt x="2384075" y="0"/>
                  </a:lnTo>
                  <a:lnTo>
                    <a:pt x="2384075" y="2145667"/>
                  </a:lnTo>
                  <a:lnTo>
                    <a:pt x="0" y="2145667"/>
                  </a:lnTo>
                  <a:lnTo>
                    <a:pt x="0" y="0"/>
                  </a:lnTo>
                  <a:close/>
                </a:path>
              </a:pathLst>
            </a:custGeom>
            <a:blipFill>
              <a:blip r:embed="rId3"/>
              <a:stretch>
                <a:fillRect/>
              </a:stretch>
            </a:blipFill>
          </p:spPr>
        </p:sp>
        <p:sp>
          <p:nvSpPr>
            <p:cNvPr id="4" name="Freeform 4"/>
            <p:cNvSpPr/>
            <p:nvPr/>
          </p:nvSpPr>
          <p:spPr>
            <a:xfrm rot="1262201" flipH="1">
              <a:off x="613975" y="539434"/>
              <a:ext cx="3770614" cy="4120890"/>
            </a:xfrm>
            <a:custGeom>
              <a:avLst/>
              <a:gdLst/>
              <a:ahLst/>
              <a:cxnLst/>
              <a:rect l="l" t="t" r="r" b="b"/>
              <a:pathLst>
                <a:path w="3770614" h="4120890">
                  <a:moveTo>
                    <a:pt x="3770614" y="0"/>
                  </a:moveTo>
                  <a:lnTo>
                    <a:pt x="0" y="0"/>
                  </a:lnTo>
                  <a:lnTo>
                    <a:pt x="0" y="4120889"/>
                  </a:lnTo>
                  <a:lnTo>
                    <a:pt x="3770614" y="4120889"/>
                  </a:lnTo>
                  <a:lnTo>
                    <a:pt x="3770614" y="0"/>
                  </a:lnTo>
                  <a:close/>
                </a:path>
              </a:pathLst>
            </a:custGeom>
            <a:blipFill>
              <a:blip r:embed="rId4">
                <a:alphaModFix amt="73000"/>
                <a:extLst>
                  <a:ext uri="{96DAC541-7B7A-43D3-8B79-37D633B846F1}">
                    <asvg:svgBlip xmlns:asvg="http://schemas.microsoft.com/office/drawing/2016/SVG/main" r:embed="rId5"/>
                  </a:ext>
                </a:extLst>
              </a:blip>
              <a:stretch>
                <a:fillRect/>
              </a:stretch>
            </a:blipFill>
          </p:spPr>
        </p:sp>
      </p:grpSp>
      <p:sp>
        <p:nvSpPr>
          <p:cNvPr id="5" name="Freeform 5"/>
          <p:cNvSpPr/>
          <p:nvPr/>
        </p:nvSpPr>
        <p:spPr>
          <a:xfrm>
            <a:off x="4162779" y="4902497"/>
            <a:ext cx="2634573" cy="461050"/>
          </a:xfrm>
          <a:custGeom>
            <a:avLst/>
            <a:gdLst/>
            <a:ahLst/>
            <a:cxnLst/>
            <a:rect l="l" t="t" r="r" b="b"/>
            <a:pathLst>
              <a:path w="2634573" h="461050">
                <a:moveTo>
                  <a:pt x="0" y="0"/>
                </a:moveTo>
                <a:lnTo>
                  <a:pt x="2634574" y="0"/>
                </a:lnTo>
                <a:lnTo>
                  <a:pt x="2634574" y="461051"/>
                </a:lnTo>
                <a:lnTo>
                  <a:pt x="0" y="46105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6" name="Group 6"/>
          <p:cNvGrpSpPr/>
          <p:nvPr/>
        </p:nvGrpSpPr>
        <p:grpSpPr>
          <a:xfrm>
            <a:off x="7027943" y="3507766"/>
            <a:ext cx="3771069" cy="3131990"/>
            <a:chOff x="0" y="0"/>
            <a:chExt cx="5028092" cy="4175986"/>
          </a:xfrm>
        </p:grpSpPr>
        <p:sp>
          <p:nvSpPr>
            <p:cNvPr id="7" name="Freeform 7"/>
            <p:cNvSpPr/>
            <p:nvPr/>
          </p:nvSpPr>
          <p:spPr>
            <a:xfrm>
              <a:off x="0" y="0"/>
              <a:ext cx="5028092" cy="4175986"/>
            </a:xfrm>
            <a:custGeom>
              <a:avLst/>
              <a:gdLst/>
              <a:ahLst/>
              <a:cxnLst/>
              <a:rect l="l" t="t" r="r" b="b"/>
              <a:pathLst>
                <a:path w="5028092" h="4175986">
                  <a:moveTo>
                    <a:pt x="0" y="0"/>
                  </a:moveTo>
                  <a:lnTo>
                    <a:pt x="5028092" y="0"/>
                  </a:lnTo>
                  <a:lnTo>
                    <a:pt x="5028092" y="4175986"/>
                  </a:lnTo>
                  <a:lnTo>
                    <a:pt x="0" y="4175986"/>
                  </a:lnTo>
                  <a:lnTo>
                    <a:pt x="0" y="0"/>
                  </a:lnTo>
                  <a:close/>
                </a:path>
              </a:pathLst>
            </a:custGeom>
            <a:blipFill>
              <a:blip r:embed="rId3"/>
              <a:stretch>
                <a:fillRect l="-39746" r="-47003" b="-102370"/>
              </a:stretch>
            </a:blipFill>
          </p:spPr>
        </p:sp>
        <p:sp>
          <p:nvSpPr>
            <p:cNvPr id="8" name="Freeform 8"/>
            <p:cNvSpPr/>
            <p:nvPr/>
          </p:nvSpPr>
          <p:spPr>
            <a:xfrm>
              <a:off x="1337146" y="397550"/>
              <a:ext cx="1567285" cy="1583116"/>
            </a:xfrm>
            <a:custGeom>
              <a:avLst/>
              <a:gdLst/>
              <a:ahLst/>
              <a:cxnLst/>
              <a:rect l="l" t="t" r="r" b="b"/>
              <a:pathLst>
                <a:path w="1567285" h="1583116">
                  <a:moveTo>
                    <a:pt x="0" y="0"/>
                  </a:moveTo>
                  <a:lnTo>
                    <a:pt x="1567285" y="0"/>
                  </a:lnTo>
                  <a:lnTo>
                    <a:pt x="1567285" y="1583116"/>
                  </a:lnTo>
                  <a:lnTo>
                    <a:pt x="0" y="1583116"/>
                  </a:lnTo>
                  <a:lnTo>
                    <a:pt x="0" y="0"/>
                  </a:lnTo>
                  <a:close/>
                </a:path>
              </a:pathLst>
            </a:custGeom>
            <a:blipFill>
              <a:blip r:embed="rId8">
                <a:alphaModFix amt="73000"/>
                <a:extLst>
                  <a:ext uri="{96DAC541-7B7A-43D3-8B79-37D633B846F1}">
                    <asvg:svgBlip xmlns:asvg="http://schemas.microsoft.com/office/drawing/2016/SVG/main" r:embed="rId9"/>
                  </a:ext>
                </a:extLst>
              </a:blip>
              <a:stretch>
                <a:fillRect/>
              </a:stretch>
            </a:blipFill>
          </p:spPr>
        </p:sp>
        <p:sp>
          <p:nvSpPr>
            <p:cNvPr id="9" name="Freeform 9"/>
            <p:cNvSpPr/>
            <p:nvPr/>
          </p:nvSpPr>
          <p:spPr>
            <a:xfrm>
              <a:off x="2097241" y="362955"/>
              <a:ext cx="1325271" cy="1417402"/>
            </a:xfrm>
            <a:custGeom>
              <a:avLst/>
              <a:gdLst/>
              <a:ahLst/>
              <a:cxnLst/>
              <a:rect l="l" t="t" r="r" b="b"/>
              <a:pathLst>
                <a:path w="1325271" h="1417402">
                  <a:moveTo>
                    <a:pt x="0" y="0"/>
                  </a:moveTo>
                  <a:lnTo>
                    <a:pt x="1325271" y="0"/>
                  </a:lnTo>
                  <a:lnTo>
                    <a:pt x="1325271" y="1417401"/>
                  </a:lnTo>
                  <a:lnTo>
                    <a:pt x="0" y="1417401"/>
                  </a:lnTo>
                  <a:lnTo>
                    <a:pt x="0" y="0"/>
                  </a:lnTo>
                  <a:close/>
                </a:path>
              </a:pathLst>
            </a:custGeom>
            <a:blipFill>
              <a:blip r:embed="rId10"/>
              <a:stretch>
                <a:fillRect/>
              </a:stretch>
            </a:blipFill>
          </p:spPr>
        </p:sp>
        <p:sp>
          <p:nvSpPr>
            <p:cNvPr id="10" name="Freeform 10"/>
            <p:cNvSpPr/>
            <p:nvPr/>
          </p:nvSpPr>
          <p:spPr>
            <a:xfrm>
              <a:off x="2291778" y="557491"/>
              <a:ext cx="1325271" cy="1417402"/>
            </a:xfrm>
            <a:custGeom>
              <a:avLst/>
              <a:gdLst/>
              <a:ahLst/>
              <a:cxnLst/>
              <a:rect l="l" t="t" r="r" b="b"/>
              <a:pathLst>
                <a:path w="1325271" h="1417402">
                  <a:moveTo>
                    <a:pt x="0" y="0"/>
                  </a:moveTo>
                  <a:lnTo>
                    <a:pt x="1325270" y="0"/>
                  </a:lnTo>
                  <a:lnTo>
                    <a:pt x="1325270" y="1417402"/>
                  </a:lnTo>
                  <a:lnTo>
                    <a:pt x="0" y="1417402"/>
                  </a:lnTo>
                  <a:lnTo>
                    <a:pt x="0" y="0"/>
                  </a:lnTo>
                  <a:close/>
                </a:path>
              </a:pathLst>
            </a:custGeom>
            <a:blipFill>
              <a:blip r:embed="rId10"/>
              <a:stretch>
                <a:fillRect/>
              </a:stretch>
            </a:blipFill>
          </p:spPr>
        </p:sp>
        <p:sp>
          <p:nvSpPr>
            <p:cNvPr id="11" name="Freeform 11"/>
            <p:cNvSpPr/>
            <p:nvPr/>
          </p:nvSpPr>
          <p:spPr>
            <a:xfrm>
              <a:off x="1130499" y="399350"/>
              <a:ext cx="1161279" cy="1242009"/>
            </a:xfrm>
            <a:custGeom>
              <a:avLst/>
              <a:gdLst/>
              <a:ahLst/>
              <a:cxnLst/>
              <a:rect l="l" t="t" r="r" b="b"/>
              <a:pathLst>
                <a:path w="1161279" h="1242009">
                  <a:moveTo>
                    <a:pt x="0" y="0"/>
                  </a:moveTo>
                  <a:lnTo>
                    <a:pt x="1161279" y="0"/>
                  </a:lnTo>
                  <a:lnTo>
                    <a:pt x="1161279" y="1242009"/>
                  </a:lnTo>
                  <a:lnTo>
                    <a:pt x="0" y="1242009"/>
                  </a:lnTo>
                  <a:lnTo>
                    <a:pt x="0" y="0"/>
                  </a:lnTo>
                  <a:close/>
                </a:path>
              </a:pathLst>
            </a:custGeom>
            <a:blipFill>
              <a:blip r:embed="rId10"/>
              <a:stretch>
                <a:fillRect/>
              </a:stretch>
            </a:blipFill>
          </p:spPr>
        </p:sp>
        <p:sp>
          <p:nvSpPr>
            <p:cNvPr id="12" name="Freeform 12"/>
            <p:cNvSpPr/>
            <p:nvPr/>
          </p:nvSpPr>
          <p:spPr>
            <a:xfrm>
              <a:off x="771970" y="670591"/>
              <a:ext cx="1325271" cy="1417402"/>
            </a:xfrm>
            <a:custGeom>
              <a:avLst/>
              <a:gdLst/>
              <a:ahLst/>
              <a:cxnLst/>
              <a:rect l="l" t="t" r="r" b="b"/>
              <a:pathLst>
                <a:path w="1325271" h="1417402">
                  <a:moveTo>
                    <a:pt x="0" y="0"/>
                  </a:moveTo>
                  <a:lnTo>
                    <a:pt x="1325271" y="0"/>
                  </a:lnTo>
                  <a:lnTo>
                    <a:pt x="1325271" y="1417402"/>
                  </a:lnTo>
                  <a:lnTo>
                    <a:pt x="0" y="1417402"/>
                  </a:lnTo>
                  <a:lnTo>
                    <a:pt x="0" y="0"/>
                  </a:lnTo>
                  <a:close/>
                </a:path>
              </a:pathLst>
            </a:custGeom>
            <a:blipFill>
              <a:blip r:embed="rId10"/>
              <a:stretch>
                <a:fillRect/>
              </a:stretch>
            </a:blipFill>
          </p:spPr>
        </p:sp>
        <p:sp>
          <p:nvSpPr>
            <p:cNvPr id="13" name="Freeform 13"/>
            <p:cNvSpPr/>
            <p:nvPr/>
          </p:nvSpPr>
          <p:spPr>
            <a:xfrm>
              <a:off x="1434606" y="1089853"/>
              <a:ext cx="1325271" cy="1417402"/>
            </a:xfrm>
            <a:custGeom>
              <a:avLst/>
              <a:gdLst/>
              <a:ahLst/>
              <a:cxnLst/>
              <a:rect l="l" t="t" r="r" b="b"/>
              <a:pathLst>
                <a:path w="1325271" h="1417402">
                  <a:moveTo>
                    <a:pt x="0" y="0"/>
                  </a:moveTo>
                  <a:lnTo>
                    <a:pt x="1325270" y="0"/>
                  </a:lnTo>
                  <a:lnTo>
                    <a:pt x="1325270" y="1417402"/>
                  </a:lnTo>
                  <a:lnTo>
                    <a:pt x="0" y="1417402"/>
                  </a:lnTo>
                  <a:lnTo>
                    <a:pt x="0" y="0"/>
                  </a:lnTo>
                  <a:close/>
                </a:path>
              </a:pathLst>
            </a:custGeom>
            <a:blipFill>
              <a:blip r:embed="rId10"/>
              <a:stretch>
                <a:fillRect/>
              </a:stretch>
            </a:blipFill>
          </p:spPr>
        </p:sp>
        <p:sp>
          <p:nvSpPr>
            <p:cNvPr id="14" name="Freeform 14"/>
            <p:cNvSpPr/>
            <p:nvPr/>
          </p:nvSpPr>
          <p:spPr>
            <a:xfrm rot="-5537799">
              <a:off x="1362555" y="381152"/>
              <a:ext cx="1325271" cy="1417402"/>
            </a:xfrm>
            <a:custGeom>
              <a:avLst/>
              <a:gdLst/>
              <a:ahLst/>
              <a:cxnLst/>
              <a:rect l="l" t="t" r="r" b="b"/>
              <a:pathLst>
                <a:path w="1325271" h="1417402">
                  <a:moveTo>
                    <a:pt x="0" y="0"/>
                  </a:moveTo>
                  <a:lnTo>
                    <a:pt x="1325271" y="0"/>
                  </a:lnTo>
                  <a:lnTo>
                    <a:pt x="1325271" y="1417402"/>
                  </a:lnTo>
                  <a:lnTo>
                    <a:pt x="0" y="1417402"/>
                  </a:lnTo>
                  <a:lnTo>
                    <a:pt x="0" y="0"/>
                  </a:lnTo>
                  <a:close/>
                </a:path>
              </a:pathLst>
            </a:custGeom>
            <a:blipFill>
              <a:blip r:embed="rId10"/>
              <a:stretch>
                <a:fillRect/>
              </a:stretch>
            </a:blipFill>
          </p:spPr>
        </p:sp>
      </p:grpSp>
      <p:sp>
        <p:nvSpPr>
          <p:cNvPr id="15" name="Freeform 15"/>
          <p:cNvSpPr/>
          <p:nvPr/>
        </p:nvSpPr>
        <p:spPr>
          <a:xfrm rot="5400000">
            <a:off x="10818147" y="3902205"/>
            <a:ext cx="2919876" cy="2481894"/>
          </a:xfrm>
          <a:custGeom>
            <a:avLst/>
            <a:gdLst/>
            <a:ahLst/>
            <a:cxnLst/>
            <a:rect l="l" t="t" r="r" b="b"/>
            <a:pathLst>
              <a:path w="2919876" h="2481894">
                <a:moveTo>
                  <a:pt x="0" y="0"/>
                </a:moveTo>
                <a:lnTo>
                  <a:pt x="2919875" y="0"/>
                </a:lnTo>
                <a:lnTo>
                  <a:pt x="2919875" y="2481894"/>
                </a:lnTo>
                <a:lnTo>
                  <a:pt x="0" y="2481894"/>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6" name="Freeform 16"/>
          <p:cNvSpPr/>
          <p:nvPr/>
        </p:nvSpPr>
        <p:spPr>
          <a:xfrm>
            <a:off x="13127569" y="3817592"/>
            <a:ext cx="2593690" cy="1841520"/>
          </a:xfrm>
          <a:custGeom>
            <a:avLst/>
            <a:gdLst/>
            <a:ahLst/>
            <a:cxnLst/>
            <a:rect l="l" t="t" r="r" b="b"/>
            <a:pathLst>
              <a:path w="2593690" h="1841520">
                <a:moveTo>
                  <a:pt x="0" y="0"/>
                </a:moveTo>
                <a:lnTo>
                  <a:pt x="2593690" y="0"/>
                </a:lnTo>
                <a:lnTo>
                  <a:pt x="2593690" y="1841520"/>
                </a:lnTo>
                <a:lnTo>
                  <a:pt x="0" y="184152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17" name="Freeform 17"/>
          <p:cNvSpPr/>
          <p:nvPr/>
        </p:nvSpPr>
        <p:spPr>
          <a:xfrm>
            <a:off x="12501448" y="6639756"/>
            <a:ext cx="1610422" cy="1713215"/>
          </a:xfrm>
          <a:custGeom>
            <a:avLst/>
            <a:gdLst/>
            <a:ahLst/>
            <a:cxnLst/>
            <a:rect l="l" t="t" r="r" b="b"/>
            <a:pathLst>
              <a:path w="1610422" h="1713215">
                <a:moveTo>
                  <a:pt x="0" y="0"/>
                </a:moveTo>
                <a:lnTo>
                  <a:pt x="1610422" y="0"/>
                </a:lnTo>
                <a:lnTo>
                  <a:pt x="1610422" y="1713215"/>
                </a:lnTo>
                <a:lnTo>
                  <a:pt x="0" y="1713215"/>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sp>
      <p:grpSp>
        <p:nvGrpSpPr>
          <p:cNvPr id="18" name="Group 18"/>
          <p:cNvGrpSpPr/>
          <p:nvPr/>
        </p:nvGrpSpPr>
        <p:grpSpPr>
          <a:xfrm>
            <a:off x="13753690" y="6500986"/>
            <a:ext cx="3776120" cy="1971821"/>
            <a:chOff x="0" y="0"/>
            <a:chExt cx="5034826" cy="2629095"/>
          </a:xfrm>
        </p:grpSpPr>
        <p:sp>
          <p:nvSpPr>
            <p:cNvPr id="19" name="Freeform 19"/>
            <p:cNvSpPr/>
            <p:nvPr/>
          </p:nvSpPr>
          <p:spPr>
            <a:xfrm>
              <a:off x="2581855" y="421421"/>
              <a:ext cx="2452971" cy="2207674"/>
            </a:xfrm>
            <a:custGeom>
              <a:avLst/>
              <a:gdLst/>
              <a:ahLst/>
              <a:cxnLst/>
              <a:rect l="l" t="t" r="r" b="b"/>
              <a:pathLst>
                <a:path w="2452971" h="2207674">
                  <a:moveTo>
                    <a:pt x="0" y="0"/>
                  </a:moveTo>
                  <a:lnTo>
                    <a:pt x="2452971" y="0"/>
                  </a:lnTo>
                  <a:lnTo>
                    <a:pt x="2452971" y="2207674"/>
                  </a:lnTo>
                  <a:lnTo>
                    <a:pt x="0" y="2207674"/>
                  </a:lnTo>
                  <a:lnTo>
                    <a:pt x="0" y="0"/>
                  </a:lnTo>
                  <a:close/>
                </a:path>
              </a:pathLst>
            </a:custGeom>
            <a:blipFill>
              <a:blip r:embed="rId3"/>
              <a:stretch>
                <a:fillRect/>
              </a:stretch>
            </a:blipFill>
          </p:spPr>
        </p:sp>
        <p:sp>
          <p:nvSpPr>
            <p:cNvPr id="20" name="Freeform 20"/>
            <p:cNvSpPr/>
            <p:nvPr/>
          </p:nvSpPr>
          <p:spPr>
            <a:xfrm>
              <a:off x="0" y="1327170"/>
              <a:ext cx="2263862" cy="396176"/>
            </a:xfrm>
            <a:custGeom>
              <a:avLst/>
              <a:gdLst/>
              <a:ahLst/>
              <a:cxnLst/>
              <a:rect l="l" t="t" r="r" b="b"/>
              <a:pathLst>
                <a:path w="2263862" h="396176">
                  <a:moveTo>
                    <a:pt x="0" y="0"/>
                  </a:moveTo>
                  <a:lnTo>
                    <a:pt x="2263862" y="0"/>
                  </a:lnTo>
                  <a:lnTo>
                    <a:pt x="2263862" y="396176"/>
                  </a:lnTo>
                  <a:lnTo>
                    <a:pt x="0" y="39617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21" name="Freeform 21"/>
            <p:cNvSpPr/>
            <p:nvPr/>
          </p:nvSpPr>
          <p:spPr>
            <a:xfrm>
              <a:off x="3148418" y="0"/>
              <a:ext cx="1114738" cy="1114738"/>
            </a:xfrm>
            <a:custGeom>
              <a:avLst/>
              <a:gdLst/>
              <a:ahLst/>
              <a:cxnLst/>
              <a:rect l="l" t="t" r="r" b="b"/>
              <a:pathLst>
                <a:path w="1114738" h="1114738">
                  <a:moveTo>
                    <a:pt x="0" y="0"/>
                  </a:moveTo>
                  <a:lnTo>
                    <a:pt x="1114738" y="0"/>
                  </a:lnTo>
                  <a:lnTo>
                    <a:pt x="1114738" y="1114738"/>
                  </a:lnTo>
                  <a:lnTo>
                    <a:pt x="0" y="1114738"/>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sp>
      </p:grpSp>
      <p:grpSp>
        <p:nvGrpSpPr>
          <p:cNvPr id="22" name="Group 22"/>
          <p:cNvGrpSpPr/>
          <p:nvPr/>
        </p:nvGrpSpPr>
        <p:grpSpPr>
          <a:xfrm>
            <a:off x="12501448" y="1704737"/>
            <a:ext cx="1252242" cy="1776230"/>
            <a:chOff x="0" y="0"/>
            <a:chExt cx="1669656" cy="2368307"/>
          </a:xfrm>
        </p:grpSpPr>
        <p:sp>
          <p:nvSpPr>
            <p:cNvPr id="23" name="Freeform 23"/>
            <p:cNvSpPr/>
            <p:nvPr/>
          </p:nvSpPr>
          <p:spPr>
            <a:xfrm>
              <a:off x="0" y="0"/>
              <a:ext cx="1669656" cy="2368307"/>
            </a:xfrm>
            <a:custGeom>
              <a:avLst/>
              <a:gdLst/>
              <a:ahLst/>
              <a:cxnLst/>
              <a:rect l="l" t="t" r="r" b="b"/>
              <a:pathLst>
                <a:path w="1669656" h="2368307">
                  <a:moveTo>
                    <a:pt x="0" y="0"/>
                  </a:moveTo>
                  <a:lnTo>
                    <a:pt x="1669656" y="0"/>
                  </a:lnTo>
                  <a:lnTo>
                    <a:pt x="1669656" y="2368307"/>
                  </a:lnTo>
                  <a:lnTo>
                    <a:pt x="0" y="2368307"/>
                  </a:lnTo>
                  <a:lnTo>
                    <a:pt x="0" y="0"/>
                  </a:lnTo>
                  <a:close/>
                </a:path>
              </a:pathLst>
            </a:custGeom>
            <a:blipFill>
              <a:blip r:embed="rId19"/>
              <a:stretch>
                <a:fillRect/>
              </a:stretch>
            </a:blipFill>
          </p:spPr>
        </p:sp>
        <p:sp>
          <p:nvSpPr>
            <p:cNvPr id="24" name="Freeform 24"/>
            <p:cNvSpPr/>
            <p:nvPr/>
          </p:nvSpPr>
          <p:spPr>
            <a:xfrm>
              <a:off x="573853" y="0"/>
              <a:ext cx="782925" cy="704633"/>
            </a:xfrm>
            <a:custGeom>
              <a:avLst/>
              <a:gdLst/>
              <a:ahLst/>
              <a:cxnLst/>
              <a:rect l="l" t="t" r="r" b="b"/>
              <a:pathLst>
                <a:path w="782925" h="704633">
                  <a:moveTo>
                    <a:pt x="0" y="0"/>
                  </a:moveTo>
                  <a:lnTo>
                    <a:pt x="782925" y="0"/>
                  </a:lnTo>
                  <a:lnTo>
                    <a:pt x="782925" y="704633"/>
                  </a:lnTo>
                  <a:lnTo>
                    <a:pt x="0" y="704633"/>
                  </a:lnTo>
                  <a:lnTo>
                    <a:pt x="0" y="0"/>
                  </a:lnTo>
                  <a:close/>
                </a:path>
              </a:pathLst>
            </a:custGeom>
            <a:blipFill>
              <a:blip r:embed="rId3"/>
              <a:stretch>
                <a:fillRect/>
              </a:stretch>
            </a:blipFill>
          </p:spPr>
        </p:sp>
      </p:grpSp>
      <p:sp>
        <p:nvSpPr>
          <p:cNvPr id="25" name="TextBox 25"/>
          <p:cNvSpPr txBox="1"/>
          <p:nvPr/>
        </p:nvSpPr>
        <p:spPr>
          <a:xfrm>
            <a:off x="3006646" y="355517"/>
            <a:ext cx="12444941" cy="1124219"/>
          </a:xfrm>
          <a:prstGeom prst="rect">
            <a:avLst/>
          </a:prstGeom>
        </p:spPr>
        <p:txBody>
          <a:bodyPr wrap="square" lIns="0" tIns="0" rIns="0" bIns="0" rtlCol="0" anchor="t">
            <a:spAutoFit/>
          </a:bodyPr>
          <a:lstStyle/>
          <a:p>
            <a:pPr algn="ctr">
              <a:lnSpc>
                <a:spcPts val="9790"/>
              </a:lnSpc>
              <a:spcBef>
                <a:spcPct val="0"/>
              </a:spcBef>
            </a:pPr>
            <a:r>
              <a:rPr lang="en-US" sz="6993" spc="-370" dirty="0">
                <a:solidFill>
                  <a:srgbClr val="FFFFFF"/>
                </a:solidFill>
                <a:latin typeface="Lazydog"/>
                <a:ea typeface="Lazydog"/>
                <a:cs typeface="Lazydog"/>
                <a:sym typeface="Lazydog"/>
              </a:rPr>
              <a:t>Was </a:t>
            </a:r>
            <a:r>
              <a:rPr lang="en-US" sz="6993" spc="-370" dirty="0" err="1">
                <a:solidFill>
                  <a:srgbClr val="FFFFFF"/>
                </a:solidFill>
                <a:latin typeface="Lazydog"/>
                <a:ea typeface="Lazydog"/>
                <a:cs typeface="Lazydog"/>
                <a:sym typeface="Lazydog"/>
              </a:rPr>
              <a:t>können</a:t>
            </a:r>
            <a:r>
              <a:rPr lang="en-US" sz="6993" spc="-370" dirty="0">
                <a:solidFill>
                  <a:srgbClr val="FFFFFF"/>
                </a:solidFill>
                <a:latin typeface="Lazydog"/>
                <a:ea typeface="Lazydog"/>
                <a:cs typeface="Lazydog"/>
                <a:sym typeface="Lazydog"/>
              </a:rPr>
              <a:t> </a:t>
            </a:r>
            <a:r>
              <a:rPr lang="en-US" sz="6993" spc="-370" dirty="0" err="1">
                <a:solidFill>
                  <a:srgbClr val="FFFFFF"/>
                </a:solidFill>
                <a:latin typeface="Lazydog"/>
                <a:ea typeface="Lazydog"/>
                <a:cs typeface="Lazydog"/>
                <a:sym typeface="Lazydog"/>
              </a:rPr>
              <a:t>wir</a:t>
            </a:r>
            <a:r>
              <a:rPr lang="en-US" sz="6993" spc="-370" dirty="0">
                <a:solidFill>
                  <a:srgbClr val="FFFFFF"/>
                </a:solidFill>
                <a:latin typeface="Lazydog"/>
                <a:ea typeface="Lazydog"/>
                <a:cs typeface="Lazydog"/>
                <a:sym typeface="Lazydog"/>
              </a:rPr>
              <a:t> </a:t>
            </a:r>
            <a:r>
              <a:rPr lang="en-US" sz="6993" spc="-370" dirty="0" err="1">
                <a:solidFill>
                  <a:srgbClr val="FFFFFF"/>
                </a:solidFill>
                <a:latin typeface="Lazydog"/>
                <a:ea typeface="Lazydog"/>
                <a:cs typeface="Lazydog"/>
                <a:sym typeface="Lazydog"/>
              </a:rPr>
              <a:t>dagegen</a:t>
            </a:r>
            <a:r>
              <a:rPr lang="en-US" sz="6993" spc="-370" dirty="0">
                <a:solidFill>
                  <a:srgbClr val="FFFFFF"/>
                </a:solidFill>
                <a:latin typeface="Lazydog"/>
                <a:ea typeface="Lazydog"/>
                <a:cs typeface="Lazydog"/>
                <a:sym typeface="Lazydog"/>
              </a:rPr>
              <a:t> tun ?</a:t>
            </a:r>
          </a:p>
        </p:txBody>
      </p:sp>
      <p:sp>
        <p:nvSpPr>
          <p:cNvPr id="26" name="TextBox 26"/>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Canva Sans"/>
                <a:ea typeface="Canva Sans"/>
                <a:cs typeface="Canva Sans"/>
                <a:sym typeface="Canva Sans"/>
              </a:rPr>
              <a:t>11</a:t>
            </a:r>
          </a:p>
        </p:txBody>
      </p:sp>
      <p:sp>
        <p:nvSpPr>
          <p:cNvPr id="27" name="Freeform 27"/>
          <p:cNvSpPr/>
          <p:nvPr/>
        </p:nvSpPr>
        <p:spPr>
          <a:xfrm>
            <a:off x="0" y="9203430"/>
            <a:ext cx="6928023" cy="1083570"/>
          </a:xfrm>
          <a:custGeom>
            <a:avLst/>
            <a:gdLst/>
            <a:ahLst/>
            <a:cxnLst/>
            <a:rect l="l" t="t" r="r" b="b"/>
            <a:pathLst>
              <a:path w="6928023" h="1083570">
                <a:moveTo>
                  <a:pt x="0" y="0"/>
                </a:moveTo>
                <a:lnTo>
                  <a:pt x="6928023" y="0"/>
                </a:lnTo>
                <a:lnTo>
                  <a:pt x="6928023" y="1083570"/>
                </a:lnTo>
                <a:lnTo>
                  <a:pt x="0" y="1083570"/>
                </a:lnTo>
                <a:lnTo>
                  <a:pt x="0" y="0"/>
                </a:lnTo>
                <a:close/>
              </a:path>
            </a:pathLst>
          </a:custGeom>
          <a:blipFill>
            <a:blip r:embed="rId20"/>
            <a:stretch>
              <a:fillRect/>
            </a:stretch>
          </a:blipFill>
        </p:spPr>
      </p:sp>
      <p:sp>
        <p:nvSpPr>
          <p:cNvPr id="28" name="Freeform 28"/>
          <p:cNvSpPr/>
          <p:nvPr/>
        </p:nvSpPr>
        <p:spPr>
          <a:xfrm>
            <a:off x="12800958" y="2592852"/>
            <a:ext cx="653222" cy="653222"/>
          </a:xfrm>
          <a:custGeom>
            <a:avLst/>
            <a:gdLst/>
            <a:ahLst/>
            <a:cxnLst/>
            <a:rect l="l" t="t" r="r" b="b"/>
            <a:pathLst>
              <a:path w="653222" h="653222">
                <a:moveTo>
                  <a:pt x="0" y="0"/>
                </a:moveTo>
                <a:lnTo>
                  <a:pt x="653222" y="0"/>
                </a:lnTo>
                <a:lnTo>
                  <a:pt x="653222" y="653222"/>
                </a:lnTo>
                <a:lnTo>
                  <a:pt x="0" y="653222"/>
                </a:lnTo>
                <a:lnTo>
                  <a:pt x="0" y="0"/>
                </a:lnTo>
                <a:close/>
              </a:path>
            </a:pathLst>
          </a:custGeom>
          <a:blipFill>
            <a:blip r:embed="rId21">
              <a:extLst>
                <a:ext uri="{96DAC541-7B7A-43D3-8B79-37D633B846F1}">
                  <asvg:svgBlip xmlns:asvg="http://schemas.microsoft.com/office/drawing/2016/SVG/main" r:embed="rId22"/>
                </a:ext>
              </a:extLst>
            </a:blip>
            <a:stretch>
              <a:fillRect/>
            </a:stretch>
          </a:blipFill>
        </p:spPr>
      </p:sp>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DB88"/>
        </a:solidFill>
        <a:effectLst/>
      </p:bgPr>
    </p:bg>
    <p:spTree>
      <p:nvGrpSpPr>
        <p:cNvPr id="1" name=""/>
        <p:cNvGrpSpPr/>
        <p:nvPr/>
      </p:nvGrpSpPr>
      <p:grpSpPr>
        <a:xfrm>
          <a:off x="0" y="0"/>
          <a:ext cx="0" cy="0"/>
          <a:chOff x="0" y="0"/>
          <a:chExt cx="0" cy="0"/>
        </a:xfrm>
      </p:grpSpPr>
      <p:sp>
        <p:nvSpPr>
          <p:cNvPr id="2" name="Freeform 2"/>
          <p:cNvSpPr/>
          <p:nvPr/>
        </p:nvSpPr>
        <p:spPr>
          <a:xfrm>
            <a:off x="1952113" y="4146557"/>
            <a:ext cx="995699" cy="174247"/>
          </a:xfrm>
          <a:custGeom>
            <a:avLst/>
            <a:gdLst/>
            <a:ahLst/>
            <a:cxnLst/>
            <a:rect l="l" t="t" r="r" b="b"/>
            <a:pathLst>
              <a:path w="995699" h="174247">
                <a:moveTo>
                  <a:pt x="0" y="0"/>
                </a:moveTo>
                <a:lnTo>
                  <a:pt x="995699" y="0"/>
                </a:lnTo>
                <a:lnTo>
                  <a:pt x="995699" y="174248"/>
                </a:lnTo>
                <a:lnTo>
                  <a:pt x="0" y="17424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Freeform 3"/>
          <p:cNvSpPr/>
          <p:nvPr/>
        </p:nvSpPr>
        <p:spPr>
          <a:xfrm>
            <a:off x="7272517" y="2885607"/>
            <a:ext cx="1483077" cy="1786840"/>
          </a:xfrm>
          <a:custGeom>
            <a:avLst/>
            <a:gdLst/>
            <a:ahLst/>
            <a:cxnLst/>
            <a:rect l="l" t="t" r="r" b="b"/>
            <a:pathLst>
              <a:path w="1483077" h="1786840">
                <a:moveTo>
                  <a:pt x="0" y="0"/>
                </a:moveTo>
                <a:lnTo>
                  <a:pt x="1483077" y="0"/>
                </a:lnTo>
                <a:lnTo>
                  <a:pt x="1483077" y="1786839"/>
                </a:lnTo>
                <a:lnTo>
                  <a:pt x="0" y="1786839"/>
                </a:lnTo>
                <a:lnTo>
                  <a:pt x="0" y="0"/>
                </a:lnTo>
                <a:close/>
              </a:path>
            </a:pathLst>
          </a:custGeom>
          <a:blipFill>
            <a:blip r:embed="rId5"/>
            <a:stretch>
              <a:fillRect/>
            </a:stretch>
          </a:blipFill>
        </p:spPr>
      </p:sp>
      <p:sp>
        <p:nvSpPr>
          <p:cNvPr id="4" name="Freeform 4"/>
          <p:cNvSpPr/>
          <p:nvPr/>
        </p:nvSpPr>
        <p:spPr>
          <a:xfrm>
            <a:off x="11037444" y="2967633"/>
            <a:ext cx="2233290" cy="1820132"/>
          </a:xfrm>
          <a:custGeom>
            <a:avLst/>
            <a:gdLst/>
            <a:ahLst/>
            <a:cxnLst/>
            <a:rect l="l" t="t" r="r" b="b"/>
            <a:pathLst>
              <a:path w="2233290" h="1820132">
                <a:moveTo>
                  <a:pt x="0" y="0"/>
                </a:moveTo>
                <a:lnTo>
                  <a:pt x="2233291" y="0"/>
                </a:lnTo>
                <a:lnTo>
                  <a:pt x="2233291" y="1820132"/>
                </a:lnTo>
                <a:lnTo>
                  <a:pt x="0" y="182013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5" name="Freeform 5"/>
          <p:cNvSpPr/>
          <p:nvPr/>
        </p:nvSpPr>
        <p:spPr>
          <a:xfrm>
            <a:off x="2883709" y="3756089"/>
            <a:ext cx="2091540" cy="1129432"/>
          </a:xfrm>
          <a:custGeom>
            <a:avLst/>
            <a:gdLst/>
            <a:ahLst/>
            <a:cxnLst/>
            <a:rect l="l" t="t" r="r" b="b"/>
            <a:pathLst>
              <a:path w="2091540" h="1129432">
                <a:moveTo>
                  <a:pt x="0" y="0"/>
                </a:moveTo>
                <a:lnTo>
                  <a:pt x="2091540" y="0"/>
                </a:lnTo>
                <a:lnTo>
                  <a:pt x="2091540" y="1129431"/>
                </a:lnTo>
                <a:lnTo>
                  <a:pt x="0" y="1129431"/>
                </a:lnTo>
                <a:lnTo>
                  <a:pt x="0" y="0"/>
                </a:lnTo>
                <a:close/>
              </a:path>
            </a:pathLst>
          </a:custGeom>
          <a:blipFill>
            <a:blip r:embed="rId8"/>
            <a:stretch>
              <a:fillRect/>
            </a:stretch>
          </a:blipFill>
        </p:spPr>
      </p:sp>
      <p:sp>
        <p:nvSpPr>
          <p:cNvPr id="6" name="Freeform 6"/>
          <p:cNvSpPr/>
          <p:nvPr/>
        </p:nvSpPr>
        <p:spPr>
          <a:xfrm rot="5400000">
            <a:off x="3556586" y="5342271"/>
            <a:ext cx="903984" cy="158197"/>
          </a:xfrm>
          <a:custGeom>
            <a:avLst/>
            <a:gdLst/>
            <a:ahLst/>
            <a:cxnLst/>
            <a:rect l="l" t="t" r="r" b="b"/>
            <a:pathLst>
              <a:path w="903984" h="158197">
                <a:moveTo>
                  <a:pt x="0" y="0"/>
                </a:moveTo>
                <a:lnTo>
                  <a:pt x="903984" y="0"/>
                </a:lnTo>
                <a:lnTo>
                  <a:pt x="903984" y="158197"/>
                </a:lnTo>
                <a:lnTo>
                  <a:pt x="0" y="15819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7" name="Freeform 7"/>
          <p:cNvSpPr/>
          <p:nvPr/>
        </p:nvSpPr>
        <p:spPr>
          <a:xfrm>
            <a:off x="3593095" y="5959693"/>
            <a:ext cx="1019937" cy="1030240"/>
          </a:xfrm>
          <a:custGeom>
            <a:avLst/>
            <a:gdLst/>
            <a:ahLst/>
            <a:cxnLst/>
            <a:rect l="l" t="t" r="r" b="b"/>
            <a:pathLst>
              <a:path w="1019937" h="1030240">
                <a:moveTo>
                  <a:pt x="0" y="0"/>
                </a:moveTo>
                <a:lnTo>
                  <a:pt x="1019938" y="0"/>
                </a:lnTo>
                <a:lnTo>
                  <a:pt x="1019938" y="1030239"/>
                </a:lnTo>
                <a:lnTo>
                  <a:pt x="0" y="1030239"/>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grpSp>
        <p:nvGrpSpPr>
          <p:cNvPr id="8" name="Group 8"/>
          <p:cNvGrpSpPr/>
          <p:nvPr/>
        </p:nvGrpSpPr>
        <p:grpSpPr>
          <a:xfrm>
            <a:off x="7461444" y="4672446"/>
            <a:ext cx="2067697" cy="2293032"/>
            <a:chOff x="0" y="0"/>
            <a:chExt cx="2756930" cy="3057377"/>
          </a:xfrm>
        </p:grpSpPr>
        <p:sp>
          <p:nvSpPr>
            <p:cNvPr id="9" name="Freeform 9"/>
            <p:cNvSpPr/>
            <p:nvPr/>
          </p:nvSpPr>
          <p:spPr>
            <a:xfrm rot="5400000">
              <a:off x="134159" y="540493"/>
              <a:ext cx="1205312" cy="210930"/>
            </a:xfrm>
            <a:custGeom>
              <a:avLst/>
              <a:gdLst/>
              <a:ahLst/>
              <a:cxnLst/>
              <a:rect l="l" t="t" r="r" b="b"/>
              <a:pathLst>
                <a:path w="1205312" h="210930">
                  <a:moveTo>
                    <a:pt x="0" y="0"/>
                  </a:moveTo>
                  <a:lnTo>
                    <a:pt x="1205312" y="0"/>
                  </a:lnTo>
                  <a:lnTo>
                    <a:pt x="1205312" y="210930"/>
                  </a:lnTo>
                  <a:lnTo>
                    <a:pt x="0" y="21093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0" name="Freeform 10"/>
            <p:cNvSpPr/>
            <p:nvPr/>
          </p:nvSpPr>
          <p:spPr>
            <a:xfrm rot="1189328">
              <a:off x="1252910" y="810595"/>
              <a:ext cx="1191110" cy="2053639"/>
            </a:xfrm>
            <a:custGeom>
              <a:avLst/>
              <a:gdLst/>
              <a:ahLst/>
              <a:cxnLst/>
              <a:rect l="l" t="t" r="r" b="b"/>
              <a:pathLst>
                <a:path w="1191110" h="2053639">
                  <a:moveTo>
                    <a:pt x="0" y="0"/>
                  </a:moveTo>
                  <a:lnTo>
                    <a:pt x="1191111" y="0"/>
                  </a:lnTo>
                  <a:lnTo>
                    <a:pt x="1191111" y="2053639"/>
                  </a:lnTo>
                  <a:lnTo>
                    <a:pt x="0" y="2053639"/>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1" name="Freeform 11"/>
            <p:cNvSpPr/>
            <p:nvPr/>
          </p:nvSpPr>
          <p:spPr>
            <a:xfrm rot="285532">
              <a:off x="1252910" y="45869"/>
              <a:ext cx="1191110" cy="2053639"/>
            </a:xfrm>
            <a:custGeom>
              <a:avLst/>
              <a:gdLst/>
              <a:ahLst/>
              <a:cxnLst/>
              <a:rect l="l" t="t" r="r" b="b"/>
              <a:pathLst>
                <a:path w="1191110" h="2053639">
                  <a:moveTo>
                    <a:pt x="0" y="0"/>
                  </a:moveTo>
                  <a:lnTo>
                    <a:pt x="1191111" y="0"/>
                  </a:lnTo>
                  <a:lnTo>
                    <a:pt x="1191111" y="2053639"/>
                  </a:lnTo>
                  <a:lnTo>
                    <a:pt x="0" y="2053639"/>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2" name="Freeform 12"/>
            <p:cNvSpPr/>
            <p:nvPr/>
          </p:nvSpPr>
          <p:spPr>
            <a:xfrm>
              <a:off x="0" y="1408731"/>
              <a:ext cx="1735417" cy="1648646"/>
            </a:xfrm>
            <a:custGeom>
              <a:avLst/>
              <a:gdLst/>
              <a:ahLst/>
              <a:cxnLst/>
              <a:rect l="l" t="t" r="r" b="b"/>
              <a:pathLst>
                <a:path w="1735417" h="1648646">
                  <a:moveTo>
                    <a:pt x="0" y="0"/>
                  </a:moveTo>
                  <a:lnTo>
                    <a:pt x="1735417" y="0"/>
                  </a:lnTo>
                  <a:lnTo>
                    <a:pt x="1735417" y="1648646"/>
                  </a:lnTo>
                  <a:lnTo>
                    <a:pt x="0" y="1648646"/>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grpSp>
      <p:grpSp>
        <p:nvGrpSpPr>
          <p:cNvPr id="13" name="Group 13"/>
          <p:cNvGrpSpPr/>
          <p:nvPr/>
        </p:nvGrpSpPr>
        <p:grpSpPr>
          <a:xfrm>
            <a:off x="11783876" y="4885520"/>
            <a:ext cx="943789" cy="2104412"/>
            <a:chOff x="0" y="0"/>
            <a:chExt cx="1258385" cy="2805883"/>
          </a:xfrm>
        </p:grpSpPr>
        <p:sp>
          <p:nvSpPr>
            <p:cNvPr id="14" name="Freeform 14"/>
            <p:cNvSpPr/>
            <p:nvPr/>
          </p:nvSpPr>
          <p:spPr>
            <a:xfrm rot="5400000">
              <a:off x="-109038" y="497191"/>
              <a:ext cx="1205312" cy="210930"/>
            </a:xfrm>
            <a:custGeom>
              <a:avLst/>
              <a:gdLst/>
              <a:ahLst/>
              <a:cxnLst/>
              <a:rect l="l" t="t" r="r" b="b"/>
              <a:pathLst>
                <a:path w="1205312" h="210930">
                  <a:moveTo>
                    <a:pt x="0" y="0"/>
                  </a:moveTo>
                  <a:lnTo>
                    <a:pt x="1205312" y="0"/>
                  </a:lnTo>
                  <a:lnTo>
                    <a:pt x="1205312" y="210930"/>
                  </a:lnTo>
                  <a:lnTo>
                    <a:pt x="0" y="21093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5" name="Freeform 15"/>
            <p:cNvSpPr/>
            <p:nvPr/>
          </p:nvSpPr>
          <p:spPr>
            <a:xfrm>
              <a:off x="0" y="1182160"/>
              <a:ext cx="1258385" cy="1623722"/>
            </a:xfrm>
            <a:custGeom>
              <a:avLst/>
              <a:gdLst/>
              <a:ahLst/>
              <a:cxnLst/>
              <a:rect l="l" t="t" r="r" b="b"/>
              <a:pathLst>
                <a:path w="1258385" h="1623722">
                  <a:moveTo>
                    <a:pt x="0" y="0"/>
                  </a:moveTo>
                  <a:lnTo>
                    <a:pt x="1258385" y="0"/>
                  </a:lnTo>
                  <a:lnTo>
                    <a:pt x="1258385" y="1623723"/>
                  </a:lnTo>
                  <a:lnTo>
                    <a:pt x="0" y="1623723"/>
                  </a:lnTo>
                  <a:lnTo>
                    <a:pt x="0" y="0"/>
                  </a:lnTo>
                  <a:close/>
                </a:path>
              </a:pathLst>
            </a:custGeom>
            <a:blipFill>
              <a:blip r:embed="rId15"/>
              <a:stretch>
                <a:fillRect/>
              </a:stretch>
            </a:blipFill>
          </p:spPr>
        </p:sp>
      </p:grpSp>
      <p:grpSp>
        <p:nvGrpSpPr>
          <p:cNvPr id="16" name="Group 16"/>
          <p:cNvGrpSpPr/>
          <p:nvPr/>
        </p:nvGrpSpPr>
        <p:grpSpPr>
          <a:xfrm>
            <a:off x="105287" y="3281708"/>
            <a:ext cx="1846827" cy="1903945"/>
            <a:chOff x="0" y="0"/>
            <a:chExt cx="2462436" cy="2538594"/>
          </a:xfrm>
        </p:grpSpPr>
        <p:sp>
          <p:nvSpPr>
            <p:cNvPr id="17" name="Freeform 17"/>
            <p:cNvSpPr/>
            <p:nvPr/>
          </p:nvSpPr>
          <p:spPr>
            <a:xfrm>
              <a:off x="0" y="0"/>
              <a:ext cx="2462436" cy="2538594"/>
            </a:xfrm>
            <a:custGeom>
              <a:avLst/>
              <a:gdLst/>
              <a:ahLst/>
              <a:cxnLst/>
              <a:rect l="l" t="t" r="r" b="b"/>
              <a:pathLst>
                <a:path w="2462436" h="2538594">
                  <a:moveTo>
                    <a:pt x="0" y="0"/>
                  </a:moveTo>
                  <a:lnTo>
                    <a:pt x="2462436" y="0"/>
                  </a:lnTo>
                  <a:lnTo>
                    <a:pt x="2462436" y="2538594"/>
                  </a:lnTo>
                  <a:lnTo>
                    <a:pt x="0" y="2538594"/>
                  </a:lnTo>
                  <a:lnTo>
                    <a:pt x="0" y="0"/>
                  </a:lnTo>
                  <a:close/>
                </a:path>
              </a:pathLst>
            </a:custGeom>
            <a:blipFill>
              <a:blip r:embed="rId16"/>
              <a:stretch>
                <a:fillRect/>
              </a:stretch>
            </a:blipFill>
          </p:spPr>
        </p:sp>
        <p:sp>
          <p:nvSpPr>
            <p:cNvPr id="18" name="TextBox 18"/>
            <p:cNvSpPr txBox="1"/>
            <p:nvPr/>
          </p:nvSpPr>
          <p:spPr>
            <a:xfrm>
              <a:off x="367893" y="1708932"/>
              <a:ext cx="1726650" cy="640756"/>
            </a:xfrm>
            <a:prstGeom prst="rect">
              <a:avLst/>
            </a:prstGeom>
          </p:spPr>
          <p:txBody>
            <a:bodyPr lIns="0" tIns="0" rIns="0" bIns="0" rtlCol="0" anchor="t">
              <a:spAutoFit/>
            </a:bodyPr>
            <a:lstStyle/>
            <a:p>
              <a:pPr algn="ctr">
                <a:lnSpc>
                  <a:spcPts val="2207"/>
                </a:lnSpc>
                <a:spcBef>
                  <a:spcPct val="0"/>
                </a:spcBef>
              </a:pPr>
              <a:r>
                <a:rPr lang="en-US" sz="1576" spc="-83">
                  <a:solidFill>
                    <a:srgbClr val="000000"/>
                  </a:solidFill>
                  <a:latin typeface="Lazydog"/>
                  <a:ea typeface="Lazydog"/>
                  <a:cs typeface="Lazydog"/>
                  <a:sym typeface="Lazydog"/>
                </a:rPr>
                <a:t>MHD: 29.10.26</a:t>
              </a:r>
            </a:p>
          </p:txBody>
        </p:sp>
      </p:grpSp>
      <p:grpSp>
        <p:nvGrpSpPr>
          <p:cNvPr id="19" name="Group 19"/>
          <p:cNvGrpSpPr/>
          <p:nvPr/>
        </p:nvGrpSpPr>
        <p:grpSpPr>
          <a:xfrm>
            <a:off x="8907994" y="2807650"/>
            <a:ext cx="1992795" cy="1513277"/>
            <a:chOff x="0" y="0"/>
            <a:chExt cx="2657060" cy="2017703"/>
          </a:xfrm>
        </p:grpSpPr>
        <p:sp>
          <p:nvSpPr>
            <p:cNvPr id="20" name="Freeform 20"/>
            <p:cNvSpPr/>
            <p:nvPr/>
          </p:nvSpPr>
          <p:spPr>
            <a:xfrm>
              <a:off x="0" y="1552717"/>
              <a:ext cx="2657060" cy="464986"/>
            </a:xfrm>
            <a:custGeom>
              <a:avLst/>
              <a:gdLst/>
              <a:ahLst/>
              <a:cxnLst/>
              <a:rect l="l" t="t" r="r" b="b"/>
              <a:pathLst>
                <a:path w="2657060" h="464986">
                  <a:moveTo>
                    <a:pt x="0" y="0"/>
                  </a:moveTo>
                  <a:lnTo>
                    <a:pt x="2657060" y="0"/>
                  </a:lnTo>
                  <a:lnTo>
                    <a:pt x="2657060" y="464986"/>
                  </a:lnTo>
                  <a:lnTo>
                    <a:pt x="0" y="46498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21" name="Freeform 21"/>
            <p:cNvSpPr/>
            <p:nvPr/>
          </p:nvSpPr>
          <p:spPr>
            <a:xfrm>
              <a:off x="598422" y="0"/>
              <a:ext cx="1588783" cy="1596767"/>
            </a:xfrm>
            <a:custGeom>
              <a:avLst/>
              <a:gdLst/>
              <a:ahLst/>
              <a:cxnLst/>
              <a:rect l="l" t="t" r="r" b="b"/>
              <a:pathLst>
                <a:path w="1588783" h="1596767">
                  <a:moveTo>
                    <a:pt x="0" y="0"/>
                  </a:moveTo>
                  <a:lnTo>
                    <a:pt x="1588783" y="0"/>
                  </a:lnTo>
                  <a:lnTo>
                    <a:pt x="1588783" y="1596767"/>
                  </a:lnTo>
                  <a:lnTo>
                    <a:pt x="0" y="1596767"/>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sp>
      </p:grpSp>
      <p:grpSp>
        <p:nvGrpSpPr>
          <p:cNvPr id="22" name="Group 22"/>
          <p:cNvGrpSpPr/>
          <p:nvPr/>
        </p:nvGrpSpPr>
        <p:grpSpPr>
          <a:xfrm>
            <a:off x="13404085" y="2682921"/>
            <a:ext cx="1992795" cy="1496674"/>
            <a:chOff x="0" y="0"/>
            <a:chExt cx="2657060" cy="1995565"/>
          </a:xfrm>
        </p:grpSpPr>
        <p:sp>
          <p:nvSpPr>
            <p:cNvPr id="23" name="Freeform 23"/>
            <p:cNvSpPr/>
            <p:nvPr/>
          </p:nvSpPr>
          <p:spPr>
            <a:xfrm>
              <a:off x="0" y="1530580"/>
              <a:ext cx="2657060" cy="464986"/>
            </a:xfrm>
            <a:custGeom>
              <a:avLst/>
              <a:gdLst/>
              <a:ahLst/>
              <a:cxnLst/>
              <a:rect l="l" t="t" r="r" b="b"/>
              <a:pathLst>
                <a:path w="2657060" h="464986">
                  <a:moveTo>
                    <a:pt x="0" y="0"/>
                  </a:moveTo>
                  <a:lnTo>
                    <a:pt x="2657060" y="0"/>
                  </a:lnTo>
                  <a:lnTo>
                    <a:pt x="2657060" y="464985"/>
                  </a:lnTo>
                  <a:lnTo>
                    <a:pt x="0" y="46498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24" name="Freeform 24"/>
            <p:cNvSpPr/>
            <p:nvPr/>
          </p:nvSpPr>
          <p:spPr>
            <a:xfrm>
              <a:off x="622300" y="0"/>
              <a:ext cx="1588783" cy="1596767"/>
            </a:xfrm>
            <a:custGeom>
              <a:avLst/>
              <a:gdLst/>
              <a:ahLst/>
              <a:cxnLst/>
              <a:rect l="l" t="t" r="r" b="b"/>
              <a:pathLst>
                <a:path w="1588783" h="1596767">
                  <a:moveTo>
                    <a:pt x="0" y="0"/>
                  </a:moveTo>
                  <a:lnTo>
                    <a:pt x="1588783" y="0"/>
                  </a:lnTo>
                  <a:lnTo>
                    <a:pt x="1588783" y="1596767"/>
                  </a:lnTo>
                  <a:lnTo>
                    <a:pt x="0" y="1596767"/>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sp>
      </p:grpSp>
      <p:grpSp>
        <p:nvGrpSpPr>
          <p:cNvPr id="25" name="Group 25"/>
          <p:cNvGrpSpPr/>
          <p:nvPr/>
        </p:nvGrpSpPr>
        <p:grpSpPr>
          <a:xfrm>
            <a:off x="5037395" y="2861736"/>
            <a:ext cx="1992795" cy="1546314"/>
            <a:chOff x="0" y="0"/>
            <a:chExt cx="2657060" cy="2061752"/>
          </a:xfrm>
        </p:grpSpPr>
        <p:sp>
          <p:nvSpPr>
            <p:cNvPr id="26" name="Freeform 26"/>
            <p:cNvSpPr/>
            <p:nvPr/>
          </p:nvSpPr>
          <p:spPr>
            <a:xfrm>
              <a:off x="0" y="1596767"/>
              <a:ext cx="2657060" cy="464986"/>
            </a:xfrm>
            <a:custGeom>
              <a:avLst/>
              <a:gdLst/>
              <a:ahLst/>
              <a:cxnLst/>
              <a:rect l="l" t="t" r="r" b="b"/>
              <a:pathLst>
                <a:path w="2657060" h="464986">
                  <a:moveTo>
                    <a:pt x="0" y="0"/>
                  </a:moveTo>
                  <a:lnTo>
                    <a:pt x="2657060" y="0"/>
                  </a:lnTo>
                  <a:lnTo>
                    <a:pt x="2657060" y="464985"/>
                  </a:lnTo>
                  <a:lnTo>
                    <a:pt x="0" y="46498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27" name="Freeform 27"/>
            <p:cNvSpPr/>
            <p:nvPr/>
          </p:nvSpPr>
          <p:spPr>
            <a:xfrm>
              <a:off x="726578" y="0"/>
              <a:ext cx="1588783" cy="1596767"/>
            </a:xfrm>
            <a:custGeom>
              <a:avLst/>
              <a:gdLst/>
              <a:ahLst/>
              <a:cxnLst/>
              <a:rect l="l" t="t" r="r" b="b"/>
              <a:pathLst>
                <a:path w="1588783" h="1596767">
                  <a:moveTo>
                    <a:pt x="0" y="0"/>
                  </a:moveTo>
                  <a:lnTo>
                    <a:pt x="1588783" y="0"/>
                  </a:lnTo>
                  <a:lnTo>
                    <a:pt x="1588783" y="1596767"/>
                  </a:lnTo>
                  <a:lnTo>
                    <a:pt x="0" y="1596767"/>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sp>
      </p:grpSp>
      <p:sp>
        <p:nvSpPr>
          <p:cNvPr id="28" name="Freeform 28"/>
          <p:cNvSpPr/>
          <p:nvPr/>
        </p:nvSpPr>
        <p:spPr>
          <a:xfrm rot="-10800000">
            <a:off x="3315009" y="7050697"/>
            <a:ext cx="1417913" cy="1205226"/>
          </a:xfrm>
          <a:custGeom>
            <a:avLst/>
            <a:gdLst/>
            <a:ahLst/>
            <a:cxnLst/>
            <a:rect l="l" t="t" r="r" b="b"/>
            <a:pathLst>
              <a:path w="1417913" h="1205226">
                <a:moveTo>
                  <a:pt x="0" y="0"/>
                </a:moveTo>
                <a:lnTo>
                  <a:pt x="1417913" y="0"/>
                </a:lnTo>
                <a:lnTo>
                  <a:pt x="1417913" y="1205226"/>
                </a:lnTo>
                <a:lnTo>
                  <a:pt x="0" y="1205226"/>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sp>
      <p:grpSp>
        <p:nvGrpSpPr>
          <p:cNvPr id="29" name="Group 29"/>
          <p:cNvGrpSpPr/>
          <p:nvPr/>
        </p:nvGrpSpPr>
        <p:grpSpPr>
          <a:xfrm>
            <a:off x="2125698" y="6717649"/>
            <a:ext cx="995699" cy="2396055"/>
            <a:chOff x="0" y="0"/>
            <a:chExt cx="1327598" cy="3194740"/>
          </a:xfrm>
        </p:grpSpPr>
        <p:sp>
          <p:nvSpPr>
            <p:cNvPr id="30" name="Freeform 30"/>
            <p:cNvSpPr/>
            <p:nvPr/>
          </p:nvSpPr>
          <p:spPr>
            <a:xfrm>
              <a:off x="0" y="1136448"/>
              <a:ext cx="1327598" cy="2058292"/>
            </a:xfrm>
            <a:custGeom>
              <a:avLst/>
              <a:gdLst/>
              <a:ahLst/>
              <a:cxnLst/>
              <a:rect l="l" t="t" r="r" b="b"/>
              <a:pathLst>
                <a:path w="1327598" h="2058292">
                  <a:moveTo>
                    <a:pt x="0" y="0"/>
                  </a:moveTo>
                  <a:lnTo>
                    <a:pt x="1327598" y="0"/>
                  </a:lnTo>
                  <a:lnTo>
                    <a:pt x="1327598" y="2058292"/>
                  </a:lnTo>
                  <a:lnTo>
                    <a:pt x="0" y="2058292"/>
                  </a:lnTo>
                  <a:lnTo>
                    <a:pt x="0" y="0"/>
                  </a:lnTo>
                  <a:close/>
                </a:path>
              </a:pathLst>
            </a:custGeom>
            <a:blipFill>
              <a:blip r:embed="rId21"/>
              <a:stretch>
                <a:fillRect/>
              </a:stretch>
            </a:blipFill>
          </p:spPr>
        </p:sp>
        <p:sp>
          <p:nvSpPr>
            <p:cNvPr id="31" name="Freeform 31"/>
            <p:cNvSpPr/>
            <p:nvPr/>
          </p:nvSpPr>
          <p:spPr>
            <a:xfrm>
              <a:off x="268884" y="0"/>
              <a:ext cx="789831" cy="1136448"/>
            </a:xfrm>
            <a:custGeom>
              <a:avLst/>
              <a:gdLst/>
              <a:ahLst/>
              <a:cxnLst/>
              <a:rect l="l" t="t" r="r" b="b"/>
              <a:pathLst>
                <a:path w="789831" h="1136448">
                  <a:moveTo>
                    <a:pt x="0" y="0"/>
                  </a:moveTo>
                  <a:lnTo>
                    <a:pt x="789831" y="0"/>
                  </a:lnTo>
                  <a:lnTo>
                    <a:pt x="789831" y="1136448"/>
                  </a:lnTo>
                  <a:lnTo>
                    <a:pt x="0" y="1136448"/>
                  </a:lnTo>
                  <a:lnTo>
                    <a:pt x="0" y="0"/>
                  </a:lnTo>
                  <a:close/>
                </a:path>
              </a:pathLst>
            </a:custGeom>
            <a:blipFill>
              <a:blip r:embed="rId22"/>
              <a:stretch>
                <a:fillRect/>
              </a:stretch>
            </a:blipFill>
          </p:spPr>
        </p:sp>
      </p:grpSp>
      <p:grpSp>
        <p:nvGrpSpPr>
          <p:cNvPr id="32" name="Group 32"/>
          <p:cNvGrpSpPr/>
          <p:nvPr/>
        </p:nvGrpSpPr>
        <p:grpSpPr>
          <a:xfrm>
            <a:off x="4855570" y="6799682"/>
            <a:ext cx="1036083" cy="2277005"/>
            <a:chOff x="0" y="0"/>
            <a:chExt cx="1381444" cy="3036007"/>
          </a:xfrm>
        </p:grpSpPr>
        <p:sp>
          <p:nvSpPr>
            <p:cNvPr id="33" name="Freeform 33"/>
            <p:cNvSpPr/>
            <p:nvPr/>
          </p:nvSpPr>
          <p:spPr>
            <a:xfrm>
              <a:off x="0" y="976270"/>
              <a:ext cx="1328530" cy="2059737"/>
            </a:xfrm>
            <a:custGeom>
              <a:avLst/>
              <a:gdLst/>
              <a:ahLst/>
              <a:cxnLst/>
              <a:rect l="l" t="t" r="r" b="b"/>
              <a:pathLst>
                <a:path w="1328530" h="2059737">
                  <a:moveTo>
                    <a:pt x="0" y="0"/>
                  </a:moveTo>
                  <a:lnTo>
                    <a:pt x="1328530" y="0"/>
                  </a:lnTo>
                  <a:lnTo>
                    <a:pt x="1328530" y="2059737"/>
                  </a:lnTo>
                  <a:lnTo>
                    <a:pt x="0" y="2059737"/>
                  </a:lnTo>
                  <a:lnTo>
                    <a:pt x="0" y="0"/>
                  </a:lnTo>
                  <a:close/>
                </a:path>
              </a:pathLst>
            </a:custGeom>
            <a:blipFill>
              <a:blip r:embed="rId23"/>
              <a:stretch>
                <a:fillRect/>
              </a:stretch>
            </a:blipFill>
          </p:spPr>
        </p:sp>
        <p:sp>
          <p:nvSpPr>
            <p:cNvPr id="34" name="Freeform 34"/>
            <p:cNvSpPr/>
            <p:nvPr/>
          </p:nvSpPr>
          <p:spPr>
            <a:xfrm>
              <a:off x="91793" y="0"/>
              <a:ext cx="1289651" cy="889859"/>
            </a:xfrm>
            <a:custGeom>
              <a:avLst/>
              <a:gdLst/>
              <a:ahLst/>
              <a:cxnLst/>
              <a:rect l="l" t="t" r="r" b="b"/>
              <a:pathLst>
                <a:path w="1289651" h="889859">
                  <a:moveTo>
                    <a:pt x="0" y="0"/>
                  </a:moveTo>
                  <a:lnTo>
                    <a:pt x="1289651" y="0"/>
                  </a:lnTo>
                  <a:lnTo>
                    <a:pt x="1289651" y="889859"/>
                  </a:lnTo>
                  <a:lnTo>
                    <a:pt x="0" y="889859"/>
                  </a:lnTo>
                  <a:lnTo>
                    <a:pt x="0" y="0"/>
                  </a:lnTo>
                  <a:close/>
                </a:path>
              </a:pathLst>
            </a:custGeom>
            <a:blipFill>
              <a:blip r:embed="rId24">
                <a:extLst>
                  <a:ext uri="{96DAC541-7B7A-43D3-8B79-37D633B846F1}">
                    <asvg:svgBlip xmlns:asvg="http://schemas.microsoft.com/office/drawing/2016/SVG/main" r:embed="rId25"/>
                  </a:ext>
                </a:extLst>
              </a:blip>
              <a:stretch>
                <a:fillRect/>
              </a:stretch>
            </a:blipFill>
          </p:spPr>
        </p:sp>
        <p:sp>
          <p:nvSpPr>
            <p:cNvPr id="35" name="Freeform 35"/>
            <p:cNvSpPr/>
            <p:nvPr/>
          </p:nvSpPr>
          <p:spPr>
            <a:xfrm>
              <a:off x="242433" y="368610"/>
              <a:ext cx="384260" cy="388142"/>
            </a:xfrm>
            <a:custGeom>
              <a:avLst/>
              <a:gdLst/>
              <a:ahLst/>
              <a:cxnLst/>
              <a:rect l="l" t="t" r="r" b="b"/>
              <a:pathLst>
                <a:path w="384260" h="388142">
                  <a:moveTo>
                    <a:pt x="0" y="0"/>
                  </a:moveTo>
                  <a:lnTo>
                    <a:pt x="384261" y="0"/>
                  </a:lnTo>
                  <a:lnTo>
                    <a:pt x="384261" y="388142"/>
                  </a:lnTo>
                  <a:lnTo>
                    <a:pt x="0" y="38814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36" name="Freeform 36"/>
            <p:cNvSpPr/>
            <p:nvPr/>
          </p:nvSpPr>
          <p:spPr>
            <a:xfrm>
              <a:off x="637763" y="77998"/>
              <a:ext cx="384260" cy="388142"/>
            </a:xfrm>
            <a:custGeom>
              <a:avLst/>
              <a:gdLst/>
              <a:ahLst/>
              <a:cxnLst/>
              <a:rect l="l" t="t" r="r" b="b"/>
              <a:pathLst>
                <a:path w="384260" h="388142">
                  <a:moveTo>
                    <a:pt x="0" y="0"/>
                  </a:moveTo>
                  <a:lnTo>
                    <a:pt x="384261" y="0"/>
                  </a:lnTo>
                  <a:lnTo>
                    <a:pt x="384261" y="388142"/>
                  </a:lnTo>
                  <a:lnTo>
                    <a:pt x="0" y="38814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grpSp>
      <p:grpSp>
        <p:nvGrpSpPr>
          <p:cNvPr id="37" name="Group 37"/>
          <p:cNvGrpSpPr/>
          <p:nvPr/>
        </p:nvGrpSpPr>
        <p:grpSpPr>
          <a:xfrm>
            <a:off x="6178122" y="6320500"/>
            <a:ext cx="3726269" cy="2756188"/>
            <a:chOff x="0" y="0"/>
            <a:chExt cx="4968359" cy="3674917"/>
          </a:xfrm>
        </p:grpSpPr>
        <p:sp>
          <p:nvSpPr>
            <p:cNvPr id="38" name="Freeform 38"/>
            <p:cNvSpPr/>
            <p:nvPr/>
          </p:nvSpPr>
          <p:spPr>
            <a:xfrm>
              <a:off x="0" y="1616624"/>
              <a:ext cx="1327598" cy="2058292"/>
            </a:xfrm>
            <a:custGeom>
              <a:avLst/>
              <a:gdLst/>
              <a:ahLst/>
              <a:cxnLst/>
              <a:rect l="l" t="t" r="r" b="b"/>
              <a:pathLst>
                <a:path w="1327598" h="2058292">
                  <a:moveTo>
                    <a:pt x="0" y="0"/>
                  </a:moveTo>
                  <a:lnTo>
                    <a:pt x="1327598" y="0"/>
                  </a:lnTo>
                  <a:lnTo>
                    <a:pt x="1327598" y="2058293"/>
                  </a:lnTo>
                  <a:lnTo>
                    <a:pt x="0" y="2058293"/>
                  </a:lnTo>
                  <a:lnTo>
                    <a:pt x="0" y="0"/>
                  </a:lnTo>
                  <a:close/>
                </a:path>
              </a:pathLst>
            </a:custGeom>
            <a:blipFill>
              <a:blip r:embed="rId21"/>
              <a:stretch>
                <a:fillRect/>
              </a:stretch>
            </a:blipFill>
          </p:spPr>
        </p:sp>
        <p:sp>
          <p:nvSpPr>
            <p:cNvPr id="39" name="Freeform 39"/>
            <p:cNvSpPr/>
            <p:nvPr/>
          </p:nvSpPr>
          <p:spPr>
            <a:xfrm rot="-10800000">
              <a:off x="1585748" y="924241"/>
              <a:ext cx="1890551" cy="1606968"/>
            </a:xfrm>
            <a:custGeom>
              <a:avLst/>
              <a:gdLst/>
              <a:ahLst/>
              <a:cxnLst/>
              <a:rect l="l" t="t" r="r" b="b"/>
              <a:pathLst>
                <a:path w="1890551" h="1606968">
                  <a:moveTo>
                    <a:pt x="0" y="0"/>
                  </a:moveTo>
                  <a:lnTo>
                    <a:pt x="1890551" y="0"/>
                  </a:lnTo>
                  <a:lnTo>
                    <a:pt x="1890551" y="1606968"/>
                  </a:lnTo>
                  <a:lnTo>
                    <a:pt x="0" y="1606968"/>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sp>
        <p:sp>
          <p:nvSpPr>
            <p:cNvPr id="40" name="Freeform 40"/>
            <p:cNvSpPr/>
            <p:nvPr/>
          </p:nvSpPr>
          <p:spPr>
            <a:xfrm>
              <a:off x="268884" y="480177"/>
              <a:ext cx="789831" cy="1136448"/>
            </a:xfrm>
            <a:custGeom>
              <a:avLst/>
              <a:gdLst/>
              <a:ahLst/>
              <a:cxnLst/>
              <a:rect l="l" t="t" r="r" b="b"/>
              <a:pathLst>
                <a:path w="789831" h="1136448">
                  <a:moveTo>
                    <a:pt x="0" y="0"/>
                  </a:moveTo>
                  <a:lnTo>
                    <a:pt x="789831" y="0"/>
                  </a:lnTo>
                  <a:lnTo>
                    <a:pt x="789831" y="1136447"/>
                  </a:lnTo>
                  <a:lnTo>
                    <a:pt x="0" y="1136447"/>
                  </a:lnTo>
                  <a:lnTo>
                    <a:pt x="0" y="0"/>
                  </a:lnTo>
                  <a:close/>
                </a:path>
              </a:pathLst>
            </a:custGeom>
            <a:blipFill>
              <a:blip r:embed="rId22"/>
              <a:stretch>
                <a:fillRect/>
              </a:stretch>
            </a:blipFill>
          </p:spPr>
        </p:sp>
        <p:sp>
          <p:nvSpPr>
            <p:cNvPr id="41" name="Freeform 41"/>
            <p:cNvSpPr/>
            <p:nvPr/>
          </p:nvSpPr>
          <p:spPr>
            <a:xfrm>
              <a:off x="3639829" y="1565824"/>
              <a:ext cx="1328530" cy="2059737"/>
            </a:xfrm>
            <a:custGeom>
              <a:avLst/>
              <a:gdLst/>
              <a:ahLst/>
              <a:cxnLst/>
              <a:rect l="l" t="t" r="r" b="b"/>
              <a:pathLst>
                <a:path w="1328530" h="2059737">
                  <a:moveTo>
                    <a:pt x="0" y="0"/>
                  </a:moveTo>
                  <a:lnTo>
                    <a:pt x="1328530" y="0"/>
                  </a:lnTo>
                  <a:lnTo>
                    <a:pt x="1328530" y="2059737"/>
                  </a:lnTo>
                  <a:lnTo>
                    <a:pt x="0" y="2059737"/>
                  </a:lnTo>
                  <a:lnTo>
                    <a:pt x="0" y="0"/>
                  </a:lnTo>
                  <a:close/>
                </a:path>
              </a:pathLst>
            </a:custGeom>
            <a:blipFill>
              <a:blip r:embed="rId23"/>
              <a:stretch>
                <a:fillRect/>
              </a:stretch>
            </a:blipFill>
          </p:spPr>
        </p:sp>
        <p:sp>
          <p:nvSpPr>
            <p:cNvPr id="42" name="Freeform 42"/>
            <p:cNvSpPr/>
            <p:nvPr/>
          </p:nvSpPr>
          <p:spPr>
            <a:xfrm>
              <a:off x="3650871" y="602227"/>
              <a:ext cx="1174762" cy="810586"/>
            </a:xfrm>
            <a:custGeom>
              <a:avLst/>
              <a:gdLst/>
              <a:ahLst/>
              <a:cxnLst/>
              <a:rect l="l" t="t" r="r" b="b"/>
              <a:pathLst>
                <a:path w="1174762" h="810586">
                  <a:moveTo>
                    <a:pt x="0" y="0"/>
                  </a:moveTo>
                  <a:lnTo>
                    <a:pt x="1174761" y="0"/>
                  </a:lnTo>
                  <a:lnTo>
                    <a:pt x="1174761" y="810586"/>
                  </a:lnTo>
                  <a:lnTo>
                    <a:pt x="0" y="810586"/>
                  </a:lnTo>
                  <a:lnTo>
                    <a:pt x="0" y="0"/>
                  </a:lnTo>
                  <a:close/>
                </a:path>
              </a:pathLst>
            </a:custGeom>
            <a:blipFill>
              <a:blip r:embed="rId24">
                <a:extLst>
                  <a:ext uri="{96DAC541-7B7A-43D3-8B79-37D633B846F1}">
                    <asvg:svgBlip xmlns:asvg="http://schemas.microsoft.com/office/drawing/2016/SVG/main" r:embed="rId25"/>
                  </a:ext>
                </a:extLst>
              </a:blip>
              <a:stretch>
                <a:fillRect/>
              </a:stretch>
            </a:blipFill>
          </p:spPr>
        </p:sp>
        <p:sp>
          <p:nvSpPr>
            <p:cNvPr id="43" name="Freeform 43"/>
            <p:cNvSpPr/>
            <p:nvPr/>
          </p:nvSpPr>
          <p:spPr>
            <a:xfrm rot="285532">
              <a:off x="3999524" y="18387"/>
              <a:ext cx="477455" cy="823198"/>
            </a:xfrm>
            <a:custGeom>
              <a:avLst/>
              <a:gdLst/>
              <a:ahLst/>
              <a:cxnLst/>
              <a:rect l="l" t="t" r="r" b="b"/>
              <a:pathLst>
                <a:path w="477455" h="823198">
                  <a:moveTo>
                    <a:pt x="0" y="0"/>
                  </a:moveTo>
                  <a:lnTo>
                    <a:pt x="477455" y="0"/>
                  </a:lnTo>
                  <a:lnTo>
                    <a:pt x="477455" y="823198"/>
                  </a:lnTo>
                  <a:lnTo>
                    <a:pt x="0" y="823198"/>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grpSp>
      <p:grpSp>
        <p:nvGrpSpPr>
          <p:cNvPr id="44" name="Group 44"/>
          <p:cNvGrpSpPr/>
          <p:nvPr/>
        </p:nvGrpSpPr>
        <p:grpSpPr>
          <a:xfrm>
            <a:off x="10234438" y="6680632"/>
            <a:ext cx="3726269" cy="2396055"/>
            <a:chOff x="0" y="0"/>
            <a:chExt cx="4968359" cy="3194740"/>
          </a:xfrm>
        </p:grpSpPr>
        <p:sp>
          <p:nvSpPr>
            <p:cNvPr id="45" name="Freeform 45"/>
            <p:cNvSpPr/>
            <p:nvPr/>
          </p:nvSpPr>
          <p:spPr>
            <a:xfrm>
              <a:off x="0" y="1136448"/>
              <a:ext cx="1327598" cy="2058292"/>
            </a:xfrm>
            <a:custGeom>
              <a:avLst/>
              <a:gdLst/>
              <a:ahLst/>
              <a:cxnLst/>
              <a:rect l="l" t="t" r="r" b="b"/>
              <a:pathLst>
                <a:path w="1327598" h="2058292">
                  <a:moveTo>
                    <a:pt x="0" y="0"/>
                  </a:moveTo>
                  <a:lnTo>
                    <a:pt x="1327598" y="0"/>
                  </a:lnTo>
                  <a:lnTo>
                    <a:pt x="1327598" y="2058292"/>
                  </a:lnTo>
                  <a:lnTo>
                    <a:pt x="0" y="2058292"/>
                  </a:lnTo>
                  <a:lnTo>
                    <a:pt x="0" y="0"/>
                  </a:lnTo>
                  <a:close/>
                </a:path>
              </a:pathLst>
            </a:custGeom>
            <a:blipFill>
              <a:blip r:embed="rId21"/>
              <a:stretch>
                <a:fillRect/>
              </a:stretch>
            </a:blipFill>
          </p:spPr>
        </p:sp>
        <p:sp>
          <p:nvSpPr>
            <p:cNvPr id="46" name="Freeform 46"/>
            <p:cNvSpPr/>
            <p:nvPr/>
          </p:nvSpPr>
          <p:spPr>
            <a:xfrm rot="-10800000">
              <a:off x="1585748" y="444064"/>
              <a:ext cx="1890551" cy="1606968"/>
            </a:xfrm>
            <a:custGeom>
              <a:avLst/>
              <a:gdLst/>
              <a:ahLst/>
              <a:cxnLst/>
              <a:rect l="l" t="t" r="r" b="b"/>
              <a:pathLst>
                <a:path w="1890551" h="1606968">
                  <a:moveTo>
                    <a:pt x="0" y="0"/>
                  </a:moveTo>
                  <a:lnTo>
                    <a:pt x="1890551" y="0"/>
                  </a:lnTo>
                  <a:lnTo>
                    <a:pt x="1890551" y="1606968"/>
                  </a:lnTo>
                  <a:lnTo>
                    <a:pt x="0" y="1606968"/>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sp>
        <p:sp>
          <p:nvSpPr>
            <p:cNvPr id="47" name="Freeform 47"/>
            <p:cNvSpPr/>
            <p:nvPr/>
          </p:nvSpPr>
          <p:spPr>
            <a:xfrm>
              <a:off x="268884" y="0"/>
              <a:ext cx="789831" cy="1136448"/>
            </a:xfrm>
            <a:custGeom>
              <a:avLst/>
              <a:gdLst/>
              <a:ahLst/>
              <a:cxnLst/>
              <a:rect l="l" t="t" r="r" b="b"/>
              <a:pathLst>
                <a:path w="789831" h="1136448">
                  <a:moveTo>
                    <a:pt x="0" y="0"/>
                  </a:moveTo>
                  <a:lnTo>
                    <a:pt x="789831" y="0"/>
                  </a:lnTo>
                  <a:lnTo>
                    <a:pt x="789831" y="1136448"/>
                  </a:lnTo>
                  <a:lnTo>
                    <a:pt x="0" y="1136448"/>
                  </a:lnTo>
                  <a:lnTo>
                    <a:pt x="0" y="0"/>
                  </a:lnTo>
                  <a:close/>
                </a:path>
              </a:pathLst>
            </a:custGeom>
            <a:blipFill>
              <a:blip r:embed="rId22"/>
              <a:stretch>
                <a:fillRect/>
              </a:stretch>
            </a:blipFill>
          </p:spPr>
        </p:sp>
        <p:sp>
          <p:nvSpPr>
            <p:cNvPr id="48" name="Freeform 48"/>
            <p:cNvSpPr/>
            <p:nvPr/>
          </p:nvSpPr>
          <p:spPr>
            <a:xfrm>
              <a:off x="3639829" y="1085648"/>
              <a:ext cx="1328530" cy="2059737"/>
            </a:xfrm>
            <a:custGeom>
              <a:avLst/>
              <a:gdLst/>
              <a:ahLst/>
              <a:cxnLst/>
              <a:rect l="l" t="t" r="r" b="b"/>
              <a:pathLst>
                <a:path w="1328530" h="2059737">
                  <a:moveTo>
                    <a:pt x="0" y="0"/>
                  </a:moveTo>
                  <a:lnTo>
                    <a:pt x="1328530" y="0"/>
                  </a:lnTo>
                  <a:lnTo>
                    <a:pt x="1328530" y="2059736"/>
                  </a:lnTo>
                  <a:lnTo>
                    <a:pt x="0" y="2059736"/>
                  </a:lnTo>
                  <a:lnTo>
                    <a:pt x="0" y="0"/>
                  </a:lnTo>
                  <a:close/>
                </a:path>
              </a:pathLst>
            </a:custGeom>
            <a:blipFill>
              <a:blip r:embed="rId23"/>
              <a:stretch>
                <a:fillRect/>
              </a:stretch>
            </a:blipFill>
          </p:spPr>
        </p:sp>
        <p:sp>
          <p:nvSpPr>
            <p:cNvPr id="49" name="Freeform 49"/>
            <p:cNvSpPr/>
            <p:nvPr/>
          </p:nvSpPr>
          <p:spPr>
            <a:xfrm>
              <a:off x="3705302" y="158733"/>
              <a:ext cx="1187639" cy="819471"/>
            </a:xfrm>
            <a:custGeom>
              <a:avLst/>
              <a:gdLst/>
              <a:ahLst/>
              <a:cxnLst/>
              <a:rect l="l" t="t" r="r" b="b"/>
              <a:pathLst>
                <a:path w="1187639" h="819471">
                  <a:moveTo>
                    <a:pt x="0" y="0"/>
                  </a:moveTo>
                  <a:lnTo>
                    <a:pt x="1187638" y="0"/>
                  </a:lnTo>
                  <a:lnTo>
                    <a:pt x="1187638" y="819471"/>
                  </a:lnTo>
                  <a:lnTo>
                    <a:pt x="0" y="819471"/>
                  </a:lnTo>
                  <a:lnTo>
                    <a:pt x="0" y="0"/>
                  </a:lnTo>
                  <a:close/>
                </a:path>
              </a:pathLst>
            </a:custGeom>
            <a:blipFill>
              <a:blip r:embed="rId26">
                <a:extLst>
                  <a:ext uri="{96DAC541-7B7A-43D3-8B79-37D633B846F1}">
                    <asvg:svgBlip xmlns:asvg="http://schemas.microsoft.com/office/drawing/2016/SVG/main" r:embed="rId27"/>
                  </a:ext>
                </a:extLst>
              </a:blip>
              <a:stretch>
                <a:fillRect/>
              </a:stretch>
            </a:blipFill>
          </p:spPr>
        </p:sp>
      </p:grpSp>
      <p:sp>
        <p:nvSpPr>
          <p:cNvPr id="50" name="Freeform 50"/>
          <p:cNvSpPr/>
          <p:nvPr/>
        </p:nvSpPr>
        <p:spPr>
          <a:xfrm>
            <a:off x="0" y="9203430"/>
            <a:ext cx="6928023" cy="1083570"/>
          </a:xfrm>
          <a:custGeom>
            <a:avLst/>
            <a:gdLst/>
            <a:ahLst/>
            <a:cxnLst/>
            <a:rect l="l" t="t" r="r" b="b"/>
            <a:pathLst>
              <a:path w="6928023" h="1083570">
                <a:moveTo>
                  <a:pt x="0" y="0"/>
                </a:moveTo>
                <a:lnTo>
                  <a:pt x="6928023" y="0"/>
                </a:lnTo>
                <a:lnTo>
                  <a:pt x="6928023" y="1083570"/>
                </a:lnTo>
                <a:lnTo>
                  <a:pt x="0" y="1083570"/>
                </a:lnTo>
                <a:lnTo>
                  <a:pt x="0" y="0"/>
                </a:lnTo>
                <a:close/>
              </a:path>
            </a:pathLst>
          </a:custGeom>
          <a:blipFill>
            <a:blip r:embed="rId28"/>
            <a:stretch>
              <a:fillRect/>
            </a:stretch>
          </a:blipFill>
        </p:spPr>
      </p:sp>
      <p:sp>
        <p:nvSpPr>
          <p:cNvPr id="51" name="TextBox 51"/>
          <p:cNvSpPr txBox="1"/>
          <p:nvPr/>
        </p:nvSpPr>
        <p:spPr>
          <a:xfrm>
            <a:off x="2656285" y="-36315"/>
            <a:ext cx="11678016" cy="2157261"/>
          </a:xfrm>
          <a:prstGeom prst="rect">
            <a:avLst/>
          </a:prstGeom>
        </p:spPr>
        <p:txBody>
          <a:bodyPr lIns="0" tIns="0" rIns="0" bIns="0" rtlCol="0" anchor="t">
            <a:spAutoFit/>
          </a:bodyPr>
          <a:lstStyle/>
          <a:p>
            <a:pPr algn="ctr">
              <a:lnSpc>
                <a:spcPts val="8670"/>
              </a:lnSpc>
              <a:spcBef>
                <a:spcPct val="0"/>
              </a:spcBef>
            </a:pPr>
            <a:r>
              <a:rPr lang="en-US" sz="6193" spc="-328">
                <a:solidFill>
                  <a:srgbClr val="FFFFFF"/>
                </a:solidFill>
                <a:latin typeface="Lazydog"/>
                <a:ea typeface="Lazydog"/>
                <a:cs typeface="Lazydog"/>
                <a:sym typeface="Lazydog"/>
              </a:rPr>
              <a:t>Muss alles üBER DEN mINDESHALTBARKEITSDATUM WEG?</a:t>
            </a:r>
          </a:p>
        </p:txBody>
      </p:sp>
      <p:sp>
        <p:nvSpPr>
          <p:cNvPr id="52" name="TextBox 52"/>
          <p:cNvSpPr txBox="1"/>
          <p:nvPr/>
        </p:nvSpPr>
        <p:spPr>
          <a:xfrm>
            <a:off x="17064198" y="8300856"/>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1800AD"/>
                </a:solidFill>
                <a:latin typeface="Canva Sans"/>
                <a:ea typeface="Canva Sans"/>
                <a:cs typeface="Canva Sans"/>
                <a:sym typeface="Canva Sans"/>
              </a:rPr>
              <a:t>12</a:t>
            </a:r>
          </a:p>
        </p:txBody>
      </p:sp>
      <p:grpSp>
        <p:nvGrpSpPr>
          <p:cNvPr id="53" name="Group 53"/>
          <p:cNvGrpSpPr/>
          <p:nvPr/>
        </p:nvGrpSpPr>
        <p:grpSpPr>
          <a:xfrm>
            <a:off x="14401446" y="948584"/>
            <a:ext cx="3828246" cy="4496419"/>
            <a:chOff x="0" y="0"/>
            <a:chExt cx="5104328" cy="5995226"/>
          </a:xfrm>
        </p:grpSpPr>
        <p:sp>
          <p:nvSpPr>
            <p:cNvPr id="54" name="Freeform 54"/>
            <p:cNvSpPr/>
            <p:nvPr/>
          </p:nvSpPr>
          <p:spPr>
            <a:xfrm>
              <a:off x="1084468" y="2155815"/>
              <a:ext cx="3743425" cy="3839411"/>
            </a:xfrm>
            <a:custGeom>
              <a:avLst/>
              <a:gdLst/>
              <a:ahLst/>
              <a:cxnLst/>
              <a:rect l="l" t="t" r="r" b="b"/>
              <a:pathLst>
                <a:path w="3743425" h="3839411">
                  <a:moveTo>
                    <a:pt x="0" y="0"/>
                  </a:moveTo>
                  <a:lnTo>
                    <a:pt x="3743425" y="0"/>
                  </a:lnTo>
                  <a:lnTo>
                    <a:pt x="3743425" y="3839411"/>
                  </a:lnTo>
                  <a:lnTo>
                    <a:pt x="0" y="3839411"/>
                  </a:lnTo>
                  <a:lnTo>
                    <a:pt x="0" y="0"/>
                  </a:lnTo>
                  <a:close/>
                </a:path>
              </a:pathLst>
            </a:custGeom>
            <a:blipFill>
              <a:blip r:embed="rId29">
                <a:extLst>
                  <a:ext uri="{96DAC541-7B7A-43D3-8B79-37D633B846F1}">
                    <asvg:svgBlip xmlns:asvg="http://schemas.microsoft.com/office/drawing/2016/SVG/main" r:embed="rId30"/>
                  </a:ext>
                </a:extLst>
              </a:blip>
              <a:stretch>
                <a:fillRect/>
              </a:stretch>
            </a:blipFill>
          </p:spPr>
        </p:sp>
        <p:sp>
          <p:nvSpPr>
            <p:cNvPr id="55" name="Freeform 55"/>
            <p:cNvSpPr/>
            <p:nvPr/>
          </p:nvSpPr>
          <p:spPr>
            <a:xfrm rot="-2532403">
              <a:off x="311205" y="942254"/>
              <a:ext cx="2732432" cy="1981014"/>
            </a:xfrm>
            <a:custGeom>
              <a:avLst/>
              <a:gdLst/>
              <a:ahLst/>
              <a:cxnLst/>
              <a:rect l="l" t="t" r="r" b="b"/>
              <a:pathLst>
                <a:path w="2732432" h="1981014">
                  <a:moveTo>
                    <a:pt x="0" y="0"/>
                  </a:moveTo>
                  <a:lnTo>
                    <a:pt x="2732433" y="0"/>
                  </a:lnTo>
                  <a:lnTo>
                    <a:pt x="2732433" y="1981014"/>
                  </a:lnTo>
                  <a:lnTo>
                    <a:pt x="0" y="1981014"/>
                  </a:lnTo>
                  <a:lnTo>
                    <a:pt x="0" y="0"/>
                  </a:lnTo>
                  <a:close/>
                </a:path>
              </a:pathLst>
            </a:custGeom>
            <a:blipFill>
              <a:blip r:embed="rId31">
                <a:extLst>
                  <a:ext uri="{96DAC541-7B7A-43D3-8B79-37D633B846F1}">
                    <asvg:svgBlip xmlns:asvg="http://schemas.microsoft.com/office/drawing/2016/SVG/main" r:embed="rId32"/>
                  </a:ext>
                </a:extLst>
              </a:blip>
              <a:stretch>
                <a:fillRect/>
              </a:stretch>
            </a:blipFill>
          </p:spPr>
        </p:sp>
        <p:sp>
          <p:nvSpPr>
            <p:cNvPr id="56" name="Freeform 56"/>
            <p:cNvSpPr/>
            <p:nvPr/>
          </p:nvSpPr>
          <p:spPr>
            <a:xfrm rot="489436">
              <a:off x="2245175" y="183832"/>
              <a:ext cx="2732432" cy="1981014"/>
            </a:xfrm>
            <a:custGeom>
              <a:avLst/>
              <a:gdLst/>
              <a:ahLst/>
              <a:cxnLst/>
              <a:rect l="l" t="t" r="r" b="b"/>
              <a:pathLst>
                <a:path w="2732432" h="1981014">
                  <a:moveTo>
                    <a:pt x="0" y="0"/>
                  </a:moveTo>
                  <a:lnTo>
                    <a:pt x="2732432" y="0"/>
                  </a:lnTo>
                  <a:lnTo>
                    <a:pt x="2732432" y="1981013"/>
                  </a:lnTo>
                  <a:lnTo>
                    <a:pt x="0" y="1981013"/>
                  </a:lnTo>
                  <a:lnTo>
                    <a:pt x="0" y="0"/>
                  </a:lnTo>
                  <a:close/>
                </a:path>
              </a:pathLst>
            </a:custGeom>
            <a:blipFill>
              <a:blip r:embed="rId31">
                <a:extLst>
                  <a:ext uri="{96DAC541-7B7A-43D3-8B79-37D633B846F1}">
                    <asvg:svgBlip xmlns:asvg="http://schemas.microsoft.com/office/drawing/2016/SVG/main" r:embed="rId32"/>
                  </a:ext>
                </a:extLst>
              </a:blip>
              <a:stretch>
                <a:fillRect/>
              </a:stretch>
            </a:blipFill>
          </p:spPr>
        </p:sp>
      </p:gr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DB88"/>
        </a:solidFill>
        <a:effectLst/>
      </p:bgPr>
    </p:bg>
    <p:spTree>
      <p:nvGrpSpPr>
        <p:cNvPr id="1" name=""/>
        <p:cNvGrpSpPr/>
        <p:nvPr/>
      </p:nvGrpSpPr>
      <p:grpSpPr>
        <a:xfrm>
          <a:off x="0" y="0"/>
          <a:ext cx="0" cy="0"/>
          <a:chOff x="0" y="0"/>
          <a:chExt cx="0" cy="0"/>
        </a:xfrm>
      </p:grpSpPr>
      <p:sp>
        <p:nvSpPr>
          <p:cNvPr id="2" name="Freeform 2"/>
          <p:cNvSpPr/>
          <p:nvPr/>
        </p:nvSpPr>
        <p:spPr>
          <a:xfrm>
            <a:off x="0" y="9203430"/>
            <a:ext cx="6928023" cy="1083570"/>
          </a:xfrm>
          <a:custGeom>
            <a:avLst/>
            <a:gdLst/>
            <a:ahLst/>
            <a:cxnLst/>
            <a:rect l="l" t="t" r="r" b="b"/>
            <a:pathLst>
              <a:path w="6928023" h="1083570">
                <a:moveTo>
                  <a:pt x="0" y="0"/>
                </a:moveTo>
                <a:lnTo>
                  <a:pt x="6928023" y="0"/>
                </a:lnTo>
                <a:lnTo>
                  <a:pt x="6928023" y="1083570"/>
                </a:lnTo>
                <a:lnTo>
                  <a:pt x="0" y="1083570"/>
                </a:lnTo>
                <a:lnTo>
                  <a:pt x="0" y="0"/>
                </a:lnTo>
                <a:close/>
              </a:path>
            </a:pathLst>
          </a:custGeom>
          <a:blipFill>
            <a:blip r:embed="rId3"/>
            <a:stretch>
              <a:fillRect/>
            </a:stretch>
          </a:blipFill>
        </p:spPr>
      </p:sp>
      <p:sp>
        <p:nvSpPr>
          <p:cNvPr id="3" name="Freeform 3"/>
          <p:cNvSpPr/>
          <p:nvPr/>
        </p:nvSpPr>
        <p:spPr>
          <a:xfrm>
            <a:off x="5144422" y="5183736"/>
            <a:ext cx="2009538" cy="351669"/>
          </a:xfrm>
          <a:custGeom>
            <a:avLst/>
            <a:gdLst/>
            <a:ahLst/>
            <a:cxnLst/>
            <a:rect l="l" t="t" r="r" b="b"/>
            <a:pathLst>
              <a:path w="2009538" h="351669">
                <a:moveTo>
                  <a:pt x="0" y="0"/>
                </a:moveTo>
                <a:lnTo>
                  <a:pt x="2009538" y="0"/>
                </a:lnTo>
                <a:lnTo>
                  <a:pt x="2009538" y="351669"/>
                </a:lnTo>
                <a:lnTo>
                  <a:pt x="0" y="35166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7525435" y="4931963"/>
            <a:ext cx="2810520" cy="1700365"/>
          </a:xfrm>
          <a:custGeom>
            <a:avLst/>
            <a:gdLst/>
            <a:ahLst/>
            <a:cxnLst/>
            <a:rect l="l" t="t" r="r" b="b"/>
            <a:pathLst>
              <a:path w="2810520" h="1700365">
                <a:moveTo>
                  <a:pt x="0" y="0"/>
                </a:moveTo>
                <a:lnTo>
                  <a:pt x="2810520" y="0"/>
                </a:lnTo>
                <a:lnTo>
                  <a:pt x="2810520" y="1700364"/>
                </a:lnTo>
                <a:lnTo>
                  <a:pt x="0" y="1700364"/>
                </a:lnTo>
                <a:lnTo>
                  <a:pt x="0" y="0"/>
                </a:lnTo>
                <a:close/>
              </a:path>
            </a:pathLst>
          </a:custGeom>
          <a:blipFill>
            <a:blip r:embed="rId6"/>
            <a:stretch>
              <a:fillRect/>
            </a:stretch>
          </a:blipFill>
        </p:spPr>
      </p:sp>
      <p:sp>
        <p:nvSpPr>
          <p:cNvPr id="5" name="Freeform 5"/>
          <p:cNvSpPr/>
          <p:nvPr/>
        </p:nvSpPr>
        <p:spPr>
          <a:xfrm>
            <a:off x="705963" y="3954681"/>
            <a:ext cx="4063115" cy="2809778"/>
          </a:xfrm>
          <a:custGeom>
            <a:avLst/>
            <a:gdLst/>
            <a:ahLst/>
            <a:cxnLst/>
            <a:rect l="l" t="t" r="r" b="b"/>
            <a:pathLst>
              <a:path w="4063115" h="2809778">
                <a:moveTo>
                  <a:pt x="0" y="0"/>
                </a:moveTo>
                <a:lnTo>
                  <a:pt x="4063115" y="0"/>
                </a:lnTo>
                <a:lnTo>
                  <a:pt x="4063115" y="2809778"/>
                </a:lnTo>
                <a:lnTo>
                  <a:pt x="0" y="2809778"/>
                </a:lnTo>
                <a:lnTo>
                  <a:pt x="0" y="0"/>
                </a:lnTo>
                <a:close/>
              </a:path>
            </a:pathLst>
          </a:custGeom>
          <a:blipFill>
            <a:blip r:embed="rId7"/>
            <a:stretch>
              <a:fillRect t="-1076" b="-1076"/>
            </a:stretch>
          </a:blipFill>
        </p:spPr>
      </p:sp>
      <p:sp>
        <p:nvSpPr>
          <p:cNvPr id="6" name="Freeform 6"/>
          <p:cNvSpPr/>
          <p:nvPr/>
        </p:nvSpPr>
        <p:spPr>
          <a:xfrm>
            <a:off x="7674759" y="4164869"/>
            <a:ext cx="958867" cy="767094"/>
          </a:xfrm>
          <a:custGeom>
            <a:avLst/>
            <a:gdLst/>
            <a:ahLst/>
            <a:cxnLst/>
            <a:rect l="l" t="t" r="r" b="b"/>
            <a:pathLst>
              <a:path w="958867" h="767094">
                <a:moveTo>
                  <a:pt x="0" y="0"/>
                </a:moveTo>
                <a:lnTo>
                  <a:pt x="958867" y="0"/>
                </a:lnTo>
                <a:lnTo>
                  <a:pt x="958867" y="767094"/>
                </a:lnTo>
                <a:lnTo>
                  <a:pt x="0" y="76709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7" name="Freeform 7"/>
          <p:cNvSpPr/>
          <p:nvPr/>
        </p:nvSpPr>
        <p:spPr>
          <a:xfrm flipH="1">
            <a:off x="9211974" y="4278414"/>
            <a:ext cx="938524" cy="750819"/>
          </a:xfrm>
          <a:custGeom>
            <a:avLst/>
            <a:gdLst/>
            <a:ahLst/>
            <a:cxnLst/>
            <a:rect l="l" t="t" r="r" b="b"/>
            <a:pathLst>
              <a:path w="938524" h="750819">
                <a:moveTo>
                  <a:pt x="938524" y="0"/>
                </a:moveTo>
                <a:lnTo>
                  <a:pt x="0" y="0"/>
                </a:lnTo>
                <a:lnTo>
                  <a:pt x="0" y="750819"/>
                </a:lnTo>
                <a:lnTo>
                  <a:pt x="938524" y="750819"/>
                </a:lnTo>
                <a:lnTo>
                  <a:pt x="938524"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8" name="Freeform 8"/>
          <p:cNvSpPr/>
          <p:nvPr/>
        </p:nvSpPr>
        <p:spPr>
          <a:xfrm>
            <a:off x="10616462" y="5276137"/>
            <a:ext cx="2009538" cy="351669"/>
          </a:xfrm>
          <a:custGeom>
            <a:avLst/>
            <a:gdLst/>
            <a:ahLst/>
            <a:cxnLst/>
            <a:rect l="l" t="t" r="r" b="b"/>
            <a:pathLst>
              <a:path w="2009538" h="351669">
                <a:moveTo>
                  <a:pt x="0" y="0"/>
                </a:moveTo>
                <a:lnTo>
                  <a:pt x="2009538" y="0"/>
                </a:lnTo>
                <a:lnTo>
                  <a:pt x="2009538" y="351669"/>
                </a:lnTo>
                <a:lnTo>
                  <a:pt x="0" y="35166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9" name="Freeform 9"/>
          <p:cNvSpPr/>
          <p:nvPr/>
        </p:nvSpPr>
        <p:spPr>
          <a:xfrm>
            <a:off x="13207025" y="3954681"/>
            <a:ext cx="3974226" cy="2809778"/>
          </a:xfrm>
          <a:custGeom>
            <a:avLst/>
            <a:gdLst/>
            <a:ahLst/>
            <a:cxnLst/>
            <a:rect l="l" t="t" r="r" b="b"/>
            <a:pathLst>
              <a:path w="3974226" h="2809778">
                <a:moveTo>
                  <a:pt x="0" y="0"/>
                </a:moveTo>
                <a:lnTo>
                  <a:pt x="3974226" y="0"/>
                </a:lnTo>
                <a:lnTo>
                  <a:pt x="3974226" y="2809778"/>
                </a:lnTo>
                <a:lnTo>
                  <a:pt x="0" y="2809778"/>
                </a:lnTo>
                <a:lnTo>
                  <a:pt x="0" y="0"/>
                </a:lnTo>
                <a:close/>
              </a:path>
            </a:pathLst>
          </a:custGeom>
          <a:blipFill>
            <a:blip r:embed="rId10"/>
            <a:stretch>
              <a:fillRect/>
            </a:stretch>
          </a:blipFill>
        </p:spPr>
      </p:sp>
      <p:sp>
        <p:nvSpPr>
          <p:cNvPr id="10" name="TextBox 10"/>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Canva Sans"/>
                <a:ea typeface="Canva Sans"/>
                <a:cs typeface="Canva Sans"/>
                <a:sym typeface="Canva Sans"/>
              </a:rPr>
              <a:t>13</a:t>
            </a:r>
          </a:p>
        </p:txBody>
      </p:sp>
      <p:sp>
        <p:nvSpPr>
          <p:cNvPr id="11" name="TextBox 11"/>
          <p:cNvSpPr txBox="1"/>
          <p:nvPr/>
        </p:nvSpPr>
        <p:spPr>
          <a:xfrm>
            <a:off x="2322433" y="-78139"/>
            <a:ext cx="13643134" cy="1137451"/>
          </a:xfrm>
          <a:prstGeom prst="rect">
            <a:avLst/>
          </a:prstGeom>
        </p:spPr>
        <p:txBody>
          <a:bodyPr lIns="0" tIns="0" rIns="0" bIns="0" rtlCol="0" anchor="t">
            <a:spAutoFit/>
          </a:bodyPr>
          <a:lstStyle/>
          <a:p>
            <a:pPr algn="ctr">
              <a:lnSpc>
                <a:spcPts val="9230"/>
              </a:lnSpc>
              <a:spcBef>
                <a:spcPct val="0"/>
              </a:spcBef>
            </a:pPr>
            <a:r>
              <a:rPr lang="en-US" sz="6593" spc="-349">
                <a:solidFill>
                  <a:srgbClr val="FFFFFF"/>
                </a:solidFill>
                <a:latin typeface="Lazydog"/>
                <a:ea typeface="Lazydog"/>
                <a:cs typeface="Lazydog"/>
                <a:sym typeface="Lazydog"/>
              </a:rPr>
              <a:t>wie geht es weiter in dieser Woche?</a:t>
            </a:r>
          </a:p>
        </p:txBody>
      </p:sp>
      <p:sp>
        <p:nvSpPr>
          <p:cNvPr id="12" name="TextBox 12"/>
          <p:cNvSpPr txBox="1"/>
          <p:nvPr/>
        </p:nvSpPr>
        <p:spPr>
          <a:xfrm>
            <a:off x="705963" y="2992749"/>
            <a:ext cx="4328561" cy="591229"/>
          </a:xfrm>
          <a:prstGeom prst="rect">
            <a:avLst/>
          </a:prstGeom>
        </p:spPr>
        <p:txBody>
          <a:bodyPr lIns="0" tIns="0" rIns="0" bIns="0" rtlCol="0" anchor="t">
            <a:spAutoFit/>
          </a:bodyPr>
          <a:lstStyle/>
          <a:p>
            <a:pPr algn="ctr">
              <a:lnSpc>
                <a:spcPts val="4754"/>
              </a:lnSpc>
              <a:spcBef>
                <a:spcPct val="0"/>
              </a:spcBef>
            </a:pPr>
            <a:r>
              <a:rPr lang="en-US" sz="3395" spc="-179">
                <a:solidFill>
                  <a:srgbClr val="000000"/>
                </a:solidFill>
                <a:latin typeface="Dreaming Outloud Sans Alt"/>
                <a:ea typeface="Dreaming Outloud Sans Alt"/>
                <a:cs typeface="Dreaming Outloud Sans Alt"/>
                <a:sym typeface="Dreaming Outloud Sans Alt"/>
              </a:rPr>
              <a:t>Wann? Montag bis Freitag</a:t>
            </a:r>
          </a:p>
        </p:txBody>
      </p:sp>
      <p:sp>
        <p:nvSpPr>
          <p:cNvPr id="13" name="TextBox 13"/>
          <p:cNvSpPr txBox="1"/>
          <p:nvPr/>
        </p:nvSpPr>
        <p:spPr>
          <a:xfrm>
            <a:off x="7525435" y="2992749"/>
            <a:ext cx="2861932" cy="590017"/>
          </a:xfrm>
          <a:prstGeom prst="rect">
            <a:avLst/>
          </a:prstGeom>
        </p:spPr>
        <p:txBody>
          <a:bodyPr lIns="0" tIns="0" rIns="0" bIns="0" rtlCol="0" anchor="t">
            <a:spAutoFit/>
          </a:bodyPr>
          <a:lstStyle/>
          <a:p>
            <a:pPr algn="l">
              <a:lnSpc>
                <a:spcPts val="4754"/>
              </a:lnSpc>
              <a:spcBef>
                <a:spcPct val="0"/>
              </a:spcBef>
            </a:pPr>
            <a:r>
              <a:rPr lang="en-US" sz="3395" spc="-179">
                <a:solidFill>
                  <a:srgbClr val="000000"/>
                </a:solidFill>
                <a:latin typeface="Dreaming Outloud Sans Alt"/>
                <a:ea typeface="Dreaming Outloud Sans Alt"/>
                <a:cs typeface="Dreaming Outloud Sans Alt"/>
                <a:sym typeface="Dreaming Outloud Sans Alt"/>
              </a:rPr>
              <a:t>Wann? Mittwoch</a:t>
            </a:r>
          </a:p>
        </p:txBody>
      </p:sp>
      <p:sp>
        <p:nvSpPr>
          <p:cNvPr id="14" name="TextBox 14"/>
          <p:cNvSpPr txBox="1"/>
          <p:nvPr/>
        </p:nvSpPr>
        <p:spPr>
          <a:xfrm>
            <a:off x="13896793" y="2992749"/>
            <a:ext cx="2482334" cy="590017"/>
          </a:xfrm>
          <a:prstGeom prst="rect">
            <a:avLst/>
          </a:prstGeom>
        </p:spPr>
        <p:txBody>
          <a:bodyPr lIns="0" tIns="0" rIns="0" bIns="0" rtlCol="0" anchor="t">
            <a:spAutoFit/>
          </a:bodyPr>
          <a:lstStyle/>
          <a:p>
            <a:pPr algn="l">
              <a:lnSpc>
                <a:spcPts val="4754"/>
              </a:lnSpc>
              <a:spcBef>
                <a:spcPct val="0"/>
              </a:spcBef>
            </a:pPr>
            <a:r>
              <a:rPr lang="en-US" sz="3395" spc="-179">
                <a:solidFill>
                  <a:srgbClr val="000000"/>
                </a:solidFill>
                <a:latin typeface="Dreaming Outloud Sans Alt"/>
                <a:ea typeface="Dreaming Outloud Sans Alt"/>
                <a:cs typeface="Dreaming Outloud Sans Alt"/>
                <a:sym typeface="Dreaming Outloud Sans Alt"/>
              </a:rPr>
              <a:t>Wann? Freitag</a:t>
            </a: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DB88"/>
        </a:solidFill>
        <a:effectLst/>
      </p:bgPr>
    </p:bg>
    <p:spTree>
      <p:nvGrpSpPr>
        <p:cNvPr id="1" name=""/>
        <p:cNvGrpSpPr/>
        <p:nvPr/>
      </p:nvGrpSpPr>
      <p:grpSpPr>
        <a:xfrm>
          <a:off x="0" y="0"/>
          <a:ext cx="0" cy="0"/>
          <a:chOff x="0" y="0"/>
          <a:chExt cx="0" cy="0"/>
        </a:xfrm>
      </p:grpSpPr>
      <p:sp>
        <p:nvSpPr>
          <p:cNvPr id="2" name="TextBox 2"/>
          <p:cNvSpPr txBox="1"/>
          <p:nvPr/>
        </p:nvSpPr>
        <p:spPr>
          <a:xfrm>
            <a:off x="700405" y="298323"/>
            <a:ext cx="16887190" cy="1203579"/>
          </a:xfrm>
          <a:prstGeom prst="rect">
            <a:avLst/>
          </a:prstGeom>
        </p:spPr>
        <p:txBody>
          <a:bodyPr lIns="0" tIns="0" rIns="0" bIns="0" rtlCol="0" anchor="t">
            <a:spAutoFit/>
          </a:bodyPr>
          <a:lstStyle/>
          <a:p>
            <a:pPr algn="ctr">
              <a:lnSpc>
                <a:spcPts val="9786"/>
              </a:lnSpc>
              <a:spcBef>
                <a:spcPct val="0"/>
              </a:spcBef>
            </a:pPr>
            <a:r>
              <a:rPr lang="en-US" sz="6990" spc="-370">
                <a:solidFill>
                  <a:srgbClr val="FFFFFF"/>
                </a:solidFill>
                <a:latin typeface="Lazydog"/>
                <a:ea typeface="Lazydog"/>
                <a:cs typeface="Lazydog"/>
                <a:sym typeface="Lazydog"/>
              </a:rPr>
              <a:t>Warum schmeißen wir Lebensmittel weg?</a:t>
            </a:r>
          </a:p>
        </p:txBody>
      </p:sp>
      <p:sp>
        <p:nvSpPr>
          <p:cNvPr id="3" name="TextBox 3"/>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Canva Sans"/>
                <a:ea typeface="Canva Sans"/>
                <a:cs typeface="Canva Sans"/>
                <a:sym typeface="Canva Sans"/>
              </a:rPr>
              <a:t>2</a:t>
            </a:r>
          </a:p>
        </p:txBody>
      </p:sp>
      <p:sp>
        <p:nvSpPr>
          <p:cNvPr id="4" name="Freeform 4"/>
          <p:cNvSpPr/>
          <p:nvPr/>
        </p:nvSpPr>
        <p:spPr>
          <a:xfrm>
            <a:off x="0" y="9203430"/>
            <a:ext cx="6928023" cy="1083570"/>
          </a:xfrm>
          <a:custGeom>
            <a:avLst/>
            <a:gdLst/>
            <a:ahLst/>
            <a:cxnLst/>
            <a:rect l="l" t="t" r="r" b="b"/>
            <a:pathLst>
              <a:path w="6928023" h="1083570">
                <a:moveTo>
                  <a:pt x="0" y="0"/>
                </a:moveTo>
                <a:lnTo>
                  <a:pt x="6928023" y="0"/>
                </a:lnTo>
                <a:lnTo>
                  <a:pt x="6928023" y="1083570"/>
                </a:lnTo>
                <a:lnTo>
                  <a:pt x="0" y="1083570"/>
                </a:lnTo>
                <a:lnTo>
                  <a:pt x="0" y="0"/>
                </a:lnTo>
                <a:close/>
              </a:path>
            </a:pathLst>
          </a:custGeom>
          <a:blipFill>
            <a:blip r:embed="rId3"/>
            <a:stretch>
              <a:fillRect/>
            </a:stretch>
          </a:blipFill>
        </p:spPr>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DB88"/>
        </a:solidFill>
        <a:effectLst/>
      </p:bgPr>
    </p:bg>
    <p:spTree>
      <p:nvGrpSpPr>
        <p:cNvPr id="1" name=""/>
        <p:cNvGrpSpPr/>
        <p:nvPr/>
      </p:nvGrpSpPr>
      <p:grpSpPr>
        <a:xfrm>
          <a:off x="0" y="0"/>
          <a:ext cx="0" cy="0"/>
          <a:chOff x="0" y="0"/>
          <a:chExt cx="0" cy="0"/>
        </a:xfrm>
      </p:grpSpPr>
      <p:sp>
        <p:nvSpPr>
          <p:cNvPr id="2" name="Freeform 2"/>
          <p:cNvSpPr/>
          <p:nvPr/>
        </p:nvSpPr>
        <p:spPr>
          <a:xfrm>
            <a:off x="2451699" y="677609"/>
            <a:ext cx="13384602" cy="8931782"/>
          </a:xfrm>
          <a:custGeom>
            <a:avLst/>
            <a:gdLst/>
            <a:ahLst/>
            <a:cxnLst/>
            <a:rect l="l" t="t" r="r" b="b"/>
            <a:pathLst>
              <a:path w="13384602" h="8931782">
                <a:moveTo>
                  <a:pt x="0" y="0"/>
                </a:moveTo>
                <a:lnTo>
                  <a:pt x="13384602" y="0"/>
                </a:lnTo>
                <a:lnTo>
                  <a:pt x="13384602" y="8931782"/>
                </a:lnTo>
                <a:lnTo>
                  <a:pt x="0" y="8931782"/>
                </a:lnTo>
                <a:lnTo>
                  <a:pt x="0" y="0"/>
                </a:lnTo>
                <a:close/>
              </a:path>
            </a:pathLst>
          </a:custGeom>
          <a:blipFill>
            <a:blip r:embed="rId3"/>
            <a:stretch>
              <a:fillRect/>
            </a:stretch>
          </a:blipFill>
        </p:spPr>
      </p:sp>
      <p:sp>
        <p:nvSpPr>
          <p:cNvPr id="3" name="TextBox 3"/>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Canva Sans"/>
                <a:ea typeface="Canva Sans"/>
                <a:cs typeface="Canva Sans"/>
                <a:sym typeface="Canva Sans"/>
              </a:rPr>
              <a:t>3</a:t>
            </a:r>
          </a:p>
        </p:txBody>
      </p:sp>
      <p:sp>
        <p:nvSpPr>
          <p:cNvPr id="4" name="Freeform 4"/>
          <p:cNvSpPr/>
          <p:nvPr/>
        </p:nvSpPr>
        <p:spPr>
          <a:xfrm rot="-5400000">
            <a:off x="-2884126" y="6252629"/>
            <a:ext cx="6928023" cy="1083570"/>
          </a:xfrm>
          <a:custGeom>
            <a:avLst/>
            <a:gdLst/>
            <a:ahLst/>
            <a:cxnLst/>
            <a:rect l="l" t="t" r="r" b="b"/>
            <a:pathLst>
              <a:path w="6928023" h="1083570">
                <a:moveTo>
                  <a:pt x="0" y="0"/>
                </a:moveTo>
                <a:lnTo>
                  <a:pt x="6928022" y="0"/>
                </a:lnTo>
                <a:lnTo>
                  <a:pt x="6928022" y="1083570"/>
                </a:lnTo>
                <a:lnTo>
                  <a:pt x="0" y="1083570"/>
                </a:lnTo>
                <a:lnTo>
                  <a:pt x="0" y="0"/>
                </a:lnTo>
                <a:close/>
              </a:path>
            </a:pathLst>
          </a:custGeom>
          <a:blipFill>
            <a:blip r:embed="rId4"/>
            <a:stretch>
              <a:fillRect/>
            </a:stretch>
          </a:blipFill>
        </p:spPr>
      </p:sp>
      <p:sp>
        <p:nvSpPr>
          <p:cNvPr id="5" name="TextBox 5"/>
          <p:cNvSpPr txBox="1"/>
          <p:nvPr/>
        </p:nvSpPr>
        <p:spPr>
          <a:xfrm>
            <a:off x="2451699" y="9580816"/>
            <a:ext cx="4546230" cy="602281"/>
          </a:xfrm>
          <a:prstGeom prst="rect">
            <a:avLst/>
          </a:prstGeom>
        </p:spPr>
        <p:txBody>
          <a:bodyPr lIns="0" tIns="0" rIns="0" bIns="0" rtlCol="0" anchor="t">
            <a:spAutoFit/>
          </a:bodyPr>
          <a:lstStyle/>
          <a:p>
            <a:pPr algn="ctr">
              <a:lnSpc>
                <a:spcPts val="2433"/>
              </a:lnSpc>
              <a:spcBef>
                <a:spcPct val="0"/>
              </a:spcBef>
            </a:pPr>
            <a:r>
              <a:rPr lang="en-US" sz="1738" spc="-92" dirty="0" err="1">
                <a:solidFill>
                  <a:srgbClr val="FFFEFD"/>
                </a:solidFill>
                <a:latin typeface="DM Sans"/>
                <a:ea typeface="DM Sans"/>
                <a:cs typeface="DM Sans"/>
                <a:sym typeface="DM Sans"/>
              </a:rPr>
              <a:t>Erstellt</a:t>
            </a:r>
            <a:r>
              <a:rPr lang="en-US" sz="1738" spc="-92" dirty="0">
                <a:solidFill>
                  <a:srgbClr val="FFFEFD"/>
                </a:solidFill>
                <a:latin typeface="DM Sans"/>
                <a:ea typeface="DM Sans"/>
                <a:cs typeface="DM Sans"/>
                <a:sym typeface="DM Sans"/>
              </a:rPr>
              <a:t> mit </a:t>
            </a:r>
            <a:r>
              <a:rPr lang="en-US" sz="1738" spc="-92" dirty="0" err="1">
                <a:solidFill>
                  <a:srgbClr val="FFFEFD"/>
                </a:solidFill>
                <a:latin typeface="DM Sans"/>
                <a:ea typeface="DM Sans"/>
                <a:cs typeface="DM Sans"/>
                <a:sym typeface="DM Sans"/>
              </a:rPr>
              <a:t>generativer</a:t>
            </a:r>
            <a:r>
              <a:rPr lang="en-US" sz="1738" spc="-92" dirty="0">
                <a:solidFill>
                  <a:srgbClr val="FFFEFD"/>
                </a:solidFill>
                <a:latin typeface="DM Sans"/>
                <a:ea typeface="DM Sans"/>
                <a:cs typeface="DM Sans"/>
                <a:sym typeface="DM Sans"/>
              </a:rPr>
              <a:t> KI (ChatGPT/Open AI, 2026)</a:t>
            </a:r>
          </a:p>
        </p:txBody>
      </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DB88"/>
        </a:solidFill>
        <a:effectLst/>
      </p:bgPr>
    </p:bg>
    <p:spTree>
      <p:nvGrpSpPr>
        <p:cNvPr id="1" name=""/>
        <p:cNvGrpSpPr/>
        <p:nvPr/>
      </p:nvGrpSpPr>
      <p:grpSpPr>
        <a:xfrm>
          <a:off x="0" y="0"/>
          <a:ext cx="0" cy="0"/>
          <a:chOff x="0" y="0"/>
          <a:chExt cx="0" cy="0"/>
        </a:xfrm>
      </p:grpSpPr>
      <p:sp>
        <p:nvSpPr>
          <p:cNvPr id="2" name="TextBox 2"/>
          <p:cNvSpPr txBox="1"/>
          <p:nvPr/>
        </p:nvSpPr>
        <p:spPr>
          <a:xfrm>
            <a:off x="0" y="160406"/>
            <a:ext cx="18288000" cy="1186815"/>
          </a:xfrm>
          <a:prstGeom prst="rect">
            <a:avLst/>
          </a:prstGeom>
        </p:spPr>
        <p:txBody>
          <a:bodyPr lIns="0" tIns="0" rIns="0" bIns="0" rtlCol="0" anchor="t">
            <a:spAutoFit/>
          </a:bodyPr>
          <a:lstStyle/>
          <a:p>
            <a:pPr algn="ctr">
              <a:lnSpc>
                <a:spcPts val="9660"/>
              </a:lnSpc>
              <a:spcBef>
                <a:spcPct val="0"/>
              </a:spcBef>
            </a:pPr>
            <a:r>
              <a:rPr lang="en-US" sz="6900" spc="-365">
                <a:solidFill>
                  <a:srgbClr val="FFFFFF"/>
                </a:solidFill>
                <a:latin typeface="Lazydog"/>
                <a:ea typeface="Lazydog"/>
                <a:cs typeface="Lazydog"/>
                <a:sym typeface="Lazydog"/>
              </a:rPr>
              <a:t>WElchen Wert haben Lebensmittel ?</a:t>
            </a:r>
          </a:p>
        </p:txBody>
      </p:sp>
      <p:sp>
        <p:nvSpPr>
          <p:cNvPr id="3" name="TextBox 3"/>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Canva Sans"/>
                <a:ea typeface="Canva Sans"/>
                <a:cs typeface="Canva Sans"/>
                <a:sym typeface="Canva Sans"/>
              </a:rPr>
              <a:t>4</a:t>
            </a:r>
          </a:p>
        </p:txBody>
      </p:sp>
      <p:sp>
        <p:nvSpPr>
          <p:cNvPr id="4" name="Freeform 4"/>
          <p:cNvSpPr/>
          <p:nvPr/>
        </p:nvSpPr>
        <p:spPr>
          <a:xfrm>
            <a:off x="0" y="9203430"/>
            <a:ext cx="6928023" cy="1083570"/>
          </a:xfrm>
          <a:custGeom>
            <a:avLst/>
            <a:gdLst/>
            <a:ahLst/>
            <a:cxnLst/>
            <a:rect l="l" t="t" r="r" b="b"/>
            <a:pathLst>
              <a:path w="6928023" h="1083570">
                <a:moveTo>
                  <a:pt x="0" y="0"/>
                </a:moveTo>
                <a:lnTo>
                  <a:pt x="6928023" y="0"/>
                </a:lnTo>
                <a:lnTo>
                  <a:pt x="6928023" y="1083570"/>
                </a:lnTo>
                <a:lnTo>
                  <a:pt x="0" y="1083570"/>
                </a:lnTo>
                <a:lnTo>
                  <a:pt x="0" y="0"/>
                </a:lnTo>
                <a:close/>
              </a:path>
            </a:pathLst>
          </a:custGeom>
          <a:blipFill>
            <a:blip r:embed="rId3"/>
            <a:stretch>
              <a:fillRect/>
            </a:stretch>
          </a:blipFill>
        </p:spPr>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DB88"/>
        </a:solidFill>
        <a:effectLst/>
      </p:bgPr>
    </p:bg>
    <p:spTree>
      <p:nvGrpSpPr>
        <p:cNvPr id="1" name=""/>
        <p:cNvGrpSpPr/>
        <p:nvPr/>
      </p:nvGrpSpPr>
      <p:grpSpPr>
        <a:xfrm>
          <a:off x="0" y="0"/>
          <a:ext cx="0" cy="0"/>
          <a:chOff x="0" y="0"/>
          <a:chExt cx="0" cy="0"/>
        </a:xfrm>
      </p:grpSpPr>
      <p:sp>
        <p:nvSpPr>
          <p:cNvPr id="2" name="Freeform 2"/>
          <p:cNvSpPr/>
          <p:nvPr/>
        </p:nvSpPr>
        <p:spPr>
          <a:xfrm>
            <a:off x="728084" y="7016345"/>
            <a:ext cx="2855994" cy="2241955"/>
          </a:xfrm>
          <a:custGeom>
            <a:avLst/>
            <a:gdLst/>
            <a:ahLst/>
            <a:cxnLst/>
            <a:rect l="l" t="t" r="r" b="b"/>
            <a:pathLst>
              <a:path w="2855994" h="2241955">
                <a:moveTo>
                  <a:pt x="0" y="0"/>
                </a:moveTo>
                <a:lnTo>
                  <a:pt x="2855993" y="0"/>
                </a:lnTo>
                <a:lnTo>
                  <a:pt x="2855993" y="2241955"/>
                </a:lnTo>
                <a:lnTo>
                  <a:pt x="0" y="224195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Freeform 3"/>
          <p:cNvSpPr/>
          <p:nvPr/>
        </p:nvSpPr>
        <p:spPr>
          <a:xfrm>
            <a:off x="0" y="9203430"/>
            <a:ext cx="6928023" cy="1083570"/>
          </a:xfrm>
          <a:custGeom>
            <a:avLst/>
            <a:gdLst/>
            <a:ahLst/>
            <a:cxnLst/>
            <a:rect l="l" t="t" r="r" b="b"/>
            <a:pathLst>
              <a:path w="6928023" h="1083570">
                <a:moveTo>
                  <a:pt x="0" y="0"/>
                </a:moveTo>
                <a:lnTo>
                  <a:pt x="6928023" y="0"/>
                </a:lnTo>
                <a:lnTo>
                  <a:pt x="6928023" y="1083570"/>
                </a:lnTo>
                <a:lnTo>
                  <a:pt x="0" y="1083570"/>
                </a:lnTo>
                <a:lnTo>
                  <a:pt x="0" y="0"/>
                </a:lnTo>
                <a:close/>
              </a:path>
            </a:pathLst>
          </a:custGeom>
          <a:blipFill>
            <a:blip r:embed="rId5"/>
            <a:stretch>
              <a:fillRect/>
            </a:stretch>
          </a:blipFill>
        </p:spPr>
      </p:sp>
      <p:grpSp>
        <p:nvGrpSpPr>
          <p:cNvPr id="4" name="Group 4"/>
          <p:cNvGrpSpPr/>
          <p:nvPr/>
        </p:nvGrpSpPr>
        <p:grpSpPr>
          <a:xfrm>
            <a:off x="728084" y="2814631"/>
            <a:ext cx="4834664" cy="4201714"/>
            <a:chOff x="0" y="0"/>
            <a:chExt cx="6446219" cy="5602285"/>
          </a:xfrm>
        </p:grpSpPr>
        <p:sp>
          <p:nvSpPr>
            <p:cNvPr id="5" name="Freeform 5"/>
            <p:cNvSpPr/>
            <p:nvPr/>
          </p:nvSpPr>
          <p:spPr>
            <a:xfrm rot="-2601219">
              <a:off x="198903" y="3184926"/>
              <a:ext cx="2792353" cy="1689373"/>
            </a:xfrm>
            <a:custGeom>
              <a:avLst/>
              <a:gdLst/>
              <a:ahLst/>
              <a:cxnLst/>
              <a:rect l="l" t="t" r="r" b="b"/>
              <a:pathLst>
                <a:path w="2792353" h="1689373">
                  <a:moveTo>
                    <a:pt x="0" y="0"/>
                  </a:moveTo>
                  <a:lnTo>
                    <a:pt x="2792352" y="0"/>
                  </a:lnTo>
                  <a:lnTo>
                    <a:pt x="2792352" y="1689374"/>
                  </a:lnTo>
                  <a:lnTo>
                    <a:pt x="0" y="168937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6" name="Freeform 6"/>
            <p:cNvSpPr/>
            <p:nvPr/>
          </p:nvSpPr>
          <p:spPr>
            <a:xfrm>
              <a:off x="2741350" y="0"/>
              <a:ext cx="3704869" cy="3149139"/>
            </a:xfrm>
            <a:custGeom>
              <a:avLst/>
              <a:gdLst/>
              <a:ahLst/>
              <a:cxnLst/>
              <a:rect l="l" t="t" r="r" b="b"/>
              <a:pathLst>
                <a:path w="3704869" h="3149139">
                  <a:moveTo>
                    <a:pt x="0" y="0"/>
                  </a:moveTo>
                  <a:lnTo>
                    <a:pt x="3704869" y="0"/>
                  </a:lnTo>
                  <a:lnTo>
                    <a:pt x="3704869" y="3149139"/>
                  </a:lnTo>
                  <a:lnTo>
                    <a:pt x="0" y="3149139"/>
                  </a:lnTo>
                  <a:lnTo>
                    <a:pt x="0" y="0"/>
                  </a:lnTo>
                  <a:close/>
                </a:path>
              </a:pathLst>
            </a:custGeom>
            <a:blipFill>
              <a:blip r:embed="rId8"/>
              <a:stretch>
                <a:fillRect/>
              </a:stretch>
            </a:blipFill>
          </p:spPr>
        </p:sp>
      </p:grpSp>
      <p:sp>
        <p:nvSpPr>
          <p:cNvPr id="7" name="Freeform 7"/>
          <p:cNvSpPr/>
          <p:nvPr/>
        </p:nvSpPr>
        <p:spPr>
          <a:xfrm>
            <a:off x="8038547" y="2814631"/>
            <a:ext cx="2602088" cy="2328869"/>
          </a:xfrm>
          <a:custGeom>
            <a:avLst/>
            <a:gdLst/>
            <a:ahLst/>
            <a:cxnLst/>
            <a:rect l="l" t="t" r="r" b="b"/>
            <a:pathLst>
              <a:path w="2602088" h="2328869">
                <a:moveTo>
                  <a:pt x="0" y="0"/>
                </a:moveTo>
                <a:lnTo>
                  <a:pt x="2602088" y="0"/>
                </a:lnTo>
                <a:lnTo>
                  <a:pt x="2602088" y="2328869"/>
                </a:lnTo>
                <a:lnTo>
                  <a:pt x="0" y="2328869"/>
                </a:lnTo>
                <a:lnTo>
                  <a:pt x="0" y="0"/>
                </a:lnTo>
                <a:close/>
              </a:path>
            </a:pathLst>
          </a:custGeom>
          <a:blipFill>
            <a:blip r:embed="rId9"/>
            <a:stretch>
              <a:fillRect/>
            </a:stretch>
          </a:blipFill>
        </p:spPr>
      </p:sp>
      <p:grpSp>
        <p:nvGrpSpPr>
          <p:cNvPr id="8" name="Group 8"/>
          <p:cNvGrpSpPr/>
          <p:nvPr/>
        </p:nvGrpSpPr>
        <p:grpSpPr>
          <a:xfrm>
            <a:off x="5738545" y="3354697"/>
            <a:ext cx="2124205" cy="1302640"/>
            <a:chOff x="0" y="0"/>
            <a:chExt cx="2832273" cy="1736854"/>
          </a:xfrm>
        </p:grpSpPr>
        <p:sp>
          <p:nvSpPr>
            <p:cNvPr id="9" name="Freeform 9"/>
            <p:cNvSpPr/>
            <p:nvPr/>
          </p:nvSpPr>
          <p:spPr>
            <a:xfrm>
              <a:off x="0" y="1241206"/>
              <a:ext cx="2832273" cy="495648"/>
            </a:xfrm>
            <a:custGeom>
              <a:avLst/>
              <a:gdLst/>
              <a:ahLst/>
              <a:cxnLst/>
              <a:rect l="l" t="t" r="r" b="b"/>
              <a:pathLst>
                <a:path w="2832273" h="495648">
                  <a:moveTo>
                    <a:pt x="0" y="0"/>
                  </a:moveTo>
                  <a:lnTo>
                    <a:pt x="2832273" y="0"/>
                  </a:lnTo>
                  <a:lnTo>
                    <a:pt x="2832273" y="495648"/>
                  </a:lnTo>
                  <a:lnTo>
                    <a:pt x="0" y="495648"/>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0" name="Freeform 10"/>
            <p:cNvSpPr/>
            <p:nvPr/>
          </p:nvSpPr>
          <p:spPr>
            <a:xfrm>
              <a:off x="795534" y="0"/>
              <a:ext cx="1241206" cy="1241206"/>
            </a:xfrm>
            <a:custGeom>
              <a:avLst/>
              <a:gdLst/>
              <a:ahLst/>
              <a:cxnLst/>
              <a:rect l="l" t="t" r="r" b="b"/>
              <a:pathLst>
                <a:path w="1241206" h="1241206">
                  <a:moveTo>
                    <a:pt x="0" y="0"/>
                  </a:moveTo>
                  <a:lnTo>
                    <a:pt x="1241206" y="0"/>
                  </a:lnTo>
                  <a:lnTo>
                    <a:pt x="1241206" y="1241206"/>
                  </a:lnTo>
                  <a:lnTo>
                    <a:pt x="0" y="124120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grpSp>
      <p:grpSp>
        <p:nvGrpSpPr>
          <p:cNvPr id="11" name="Group 11"/>
          <p:cNvGrpSpPr/>
          <p:nvPr/>
        </p:nvGrpSpPr>
        <p:grpSpPr>
          <a:xfrm>
            <a:off x="10640635" y="3354697"/>
            <a:ext cx="2124205" cy="1302640"/>
            <a:chOff x="0" y="0"/>
            <a:chExt cx="2832273" cy="1736854"/>
          </a:xfrm>
        </p:grpSpPr>
        <p:sp>
          <p:nvSpPr>
            <p:cNvPr id="12" name="Freeform 12"/>
            <p:cNvSpPr/>
            <p:nvPr/>
          </p:nvSpPr>
          <p:spPr>
            <a:xfrm>
              <a:off x="0" y="1241206"/>
              <a:ext cx="2832273" cy="495648"/>
            </a:xfrm>
            <a:custGeom>
              <a:avLst/>
              <a:gdLst/>
              <a:ahLst/>
              <a:cxnLst/>
              <a:rect l="l" t="t" r="r" b="b"/>
              <a:pathLst>
                <a:path w="2832273" h="495648">
                  <a:moveTo>
                    <a:pt x="0" y="0"/>
                  </a:moveTo>
                  <a:lnTo>
                    <a:pt x="2832273" y="0"/>
                  </a:lnTo>
                  <a:lnTo>
                    <a:pt x="2832273" y="495648"/>
                  </a:lnTo>
                  <a:lnTo>
                    <a:pt x="0" y="495648"/>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3" name="Freeform 13"/>
            <p:cNvSpPr/>
            <p:nvPr/>
          </p:nvSpPr>
          <p:spPr>
            <a:xfrm>
              <a:off x="554868" y="0"/>
              <a:ext cx="1241206" cy="1241206"/>
            </a:xfrm>
            <a:custGeom>
              <a:avLst/>
              <a:gdLst/>
              <a:ahLst/>
              <a:cxnLst/>
              <a:rect l="l" t="t" r="r" b="b"/>
              <a:pathLst>
                <a:path w="1241206" h="1241206">
                  <a:moveTo>
                    <a:pt x="0" y="0"/>
                  </a:moveTo>
                  <a:lnTo>
                    <a:pt x="1241206" y="0"/>
                  </a:lnTo>
                  <a:lnTo>
                    <a:pt x="1241206" y="1241206"/>
                  </a:lnTo>
                  <a:lnTo>
                    <a:pt x="0" y="124120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grpSp>
      <p:sp>
        <p:nvSpPr>
          <p:cNvPr id="14" name="Freeform 14"/>
          <p:cNvSpPr/>
          <p:nvPr/>
        </p:nvSpPr>
        <p:spPr>
          <a:xfrm>
            <a:off x="15690800" y="4285601"/>
            <a:ext cx="2124205" cy="371736"/>
          </a:xfrm>
          <a:custGeom>
            <a:avLst/>
            <a:gdLst/>
            <a:ahLst/>
            <a:cxnLst/>
            <a:rect l="l" t="t" r="r" b="b"/>
            <a:pathLst>
              <a:path w="2124205" h="371736">
                <a:moveTo>
                  <a:pt x="0" y="0"/>
                </a:moveTo>
                <a:lnTo>
                  <a:pt x="2124205" y="0"/>
                </a:lnTo>
                <a:lnTo>
                  <a:pt x="2124205" y="371736"/>
                </a:lnTo>
                <a:lnTo>
                  <a:pt x="0" y="37173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5" name="Freeform 15"/>
          <p:cNvSpPr/>
          <p:nvPr/>
        </p:nvSpPr>
        <p:spPr>
          <a:xfrm>
            <a:off x="12951705" y="2814631"/>
            <a:ext cx="2517696" cy="2328869"/>
          </a:xfrm>
          <a:custGeom>
            <a:avLst/>
            <a:gdLst/>
            <a:ahLst/>
            <a:cxnLst/>
            <a:rect l="l" t="t" r="r" b="b"/>
            <a:pathLst>
              <a:path w="2517696" h="2328869">
                <a:moveTo>
                  <a:pt x="0" y="0"/>
                </a:moveTo>
                <a:lnTo>
                  <a:pt x="2517696" y="0"/>
                </a:lnTo>
                <a:lnTo>
                  <a:pt x="2517696" y="2328869"/>
                </a:lnTo>
                <a:lnTo>
                  <a:pt x="0" y="2328869"/>
                </a:lnTo>
                <a:lnTo>
                  <a:pt x="0" y="0"/>
                </a:lnTo>
                <a:close/>
              </a:path>
            </a:pathLst>
          </a:custGeom>
          <a:blipFill>
            <a:blip r:embed="rId14"/>
            <a:stretch>
              <a:fillRect/>
            </a:stretch>
          </a:blipFill>
        </p:spPr>
      </p:sp>
      <p:sp>
        <p:nvSpPr>
          <p:cNvPr id="16" name="TextBox 16"/>
          <p:cNvSpPr txBox="1"/>
          <p:nvPr/>
        </p:nvSpPr>
        <p:spPr>
          <a:xfrm>
            <a:off x="0" y="21414"/>
            <a:ext cx="18288000" cy="2406015"/>
          </a:xfrm>
          <a:prstGeom prst="rect">
            <a:avLst/>
          </a:prstGeom>
        </p:spPr>
        <p:txBody>
          <a:bodyPr lIns="0" tIns="0" rIns="0" bIns="0" rtlCol="0" anchor="t">
            <a:spAutoFit/>
          </a:bodyPr>
          <a:lstStyle/>
          <a:p>
            <a:pPr algn="ctr">
              <a:lnSpc>
                <a:spcPts val="9660"/>
              </a:lnSpc>
              <a:spcBef>
                <a:spcPct val="0"/>
              </a:spcBef>
            </a:pPr>
            <a:r>
              <a:rPr lang="en-US" sz="6900" spc="-365">
                <a:solidFill>
                  <a:srgbClr val="FFFFFF"/>
                </a:solidFill>
                <a:latin typeface="Lazydog"/>
                <a:ea typeface="Lazydog"/>
                <a:cs typeface="Lazydog"/>
                <a:sym typeface="Lazydog"/>
              </a:rPr>
              <a:t>Wie gelangen unsere Lebensmittel</a:t>
            </a:r>
          </a:p>
          <a:p>
            <a:pPr algn="ctr">
              <a:lnSpc>
                <a:spcPts val="9660"/>
              </a:lnSpc>
              <a:spcBef>
                <a:spcPct val="0"/>
              </a:spcBef>
            </a:pPr>
            <a:r>
              <a:rPr lang="en-US" sz="6900" spc="-365">
                <a:solidFill>
                  <a:srgbClr val="FFFFFF"/>
                </a:solidFill>
                <a:latin typeface="Lazydog"/>
                <a:ea typeface="Lazydog"/>
                <a:cs typeface="Lazydog"/>
                <a:sym typeface="Lazydog"/>
              </a:rPr>
              <a:t>zu uns ? </a:t>
            </a:r>
          </a:p>
        </p:txBody>
      </p:sp>
      <p:sp>
        <p:nvSpPr>
          <p:cNvPr id="17" name="TextBox 17"/>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Canva Sans"/>
                <a:ea typeface="Canva Sans"/>
                <a:cs typeface="Canva Sans"/>
                <a:sym typeface="Canva Sans"/>
              </a:rPr>
              <a:t>5</a:t>
            </a:r>
          </a:p>
        </p:txBody>
      </p:sp>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DB88"/>
        </a:solidFill>
        <a:effectLst/>
      </p:bgPr>
    </p:bg>
    <p:spTree>
      <p:nvGrpSpPr>
        <p:cNvPr id="1" name=""/>
        <p:cNvGrpSpPr/>
        <p:nvPr/>
      </p:nvGrpSpPr>
      <p:grpSpPr>
        <a:xfrm>
          <a:off x="0" y="0"/>
          <a:ext cx="0" cy="0"/>
          <a:chOff x="0" y="0"/>
          <a:chExt cx="0" cy="0"/>
        </a:xfrm>
      </p:grpSpPr>
      <p:sp>
        <p:nvSpPr>
          <p:cNvPr id="2" name="Freeform 2"/>
          <p:cNvSpPr/>
          <p:nvPr/>
        </p:nvSpPr>
        <p:spPr>
          <a:xfrm>
            <a:off x="7753715" y="3719770"/>
            <a:ext cx="3166374" cy="2042311"/>
          </a:xfrm>
          <a:custGeom>
            <a:avLst/>
            <a:gdLst/>
            <a:ahLst/>
            <a:cxnLst/>
            <a:rect l="l" t="t" r="r" b="b"/>
            <a:pathLst>
              <a:path w="3166374" h="2042311">
                <a:moveTo>
                  <a:pt x="0" y="0"/>
                </a:moveTo>
                <a:lnTo>
                  <a:pt x="3166373" y="0"/>
                </a:lnTo>
                <a:lnTo>
                  <a:pt x="3166373" y="2042311"/>
                </a:lnTo>
                <a:lnTo>
                  <a:pt x="0" y="2042311"/>
                </a:lnTo>
                <a:lnTo>
                  <a:pt x="0" y="0"/>
                </a:lnTo>
                <a:close/>
              </a:path>
            </a:pathLst>
          </a:custGeom>
          <a:blipFill>
            <a:blip r:embed="rId3"/>
            <a:stretch>
              <a:fillRect/>
            </a:stretch>
          </a:blipFill>
        </p:spPr>
      </p:sp>
      <p:grpSp>
        <p:nvGrpSpPr>
          <p:cNvPr id="3" name="Group 3"/>
          <p:cNvGrpSpPr/>
          <p:nvPr/>
        </p:nvGrpSpPr>
        <p:grpSpPr>
          <a:xfrm>
            <a:off x="457279" y="3570319"/>
            <a:ext cx="4720555" cy="2276001"/>
            <a:chOff x="0" y="0"/>
            <a:chExt cx="6294073" cy="3034668"/>
          </a:xfrm>
        </p:grpSpPr>
        <p:sp>
          <p:nvSpPr>
            <p:cNvPr id="4" name="Freeform 4"/>
            <p:cNvSpPr/>
            <p:nvPr/>
          </p:nvSpPr>
          <p:spPr>
            <a:xfrm>
              <a:off x="0" y="1347078"/>
              <a:ext cx="2832273" cy="495648"/>
            </a:xfrm>
            <a:custGeom>
              <a:avLst/>
              <a:gdLst/>
              <a:ahLst/>
              <a:cxnLst/>
              <a:rect l="l" t="t" r="r" b="b"/>
              <a:pathLst>
                <a:path w="2832273" h="495648">
                  <a:moveTo>
                    <a:pt x="0" y="0"/>
                  </a:moveTo>
                  <a:lnTo>
                    <a:pt x="2832273" y="0"/>
                  </a:lnTo>
                  <a:lnTo>
                    <a:pt x="2832273" y="495648"/>
                  </a:lnTo>
                  <a:lnTo>
                    <a:pt x="0" y="49564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Freeform 5"/>
            <p:cNvSpPr/>
            <p:nvPr/>
          </p:nvSpPr>
          <p:spPr>
            <a:xfrm>
              <a:off x="2959273" y="0"/>
              <a:ext cx="3334800" cy="3034668"/>
            </a:xfrm>
            <a:custGeom>
              <a:avLst/>
              <a:gdLst/>
              <a:ahLst/>
              <a:cxnLst/>
              <a:rect l="l" t="t" r="r" b="b"/>
              <a:pathLst>
                <a:path w="3334800" h="3034668">
                  <a:moveTo>
                    <a:pt x="0" y="0"/>
                  </a:moveTo>
                  <a:lnTo>
                    <a:pt x="3334800" y="0"/>
                  </a:lnTo>
                  <a:lnTo>
                    <a:pt x="3334800" y="3034668"/>
                  </a:lnTo>
                  <a:lnTo>
                    <a:pt x="0" y="303466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6" name="Freeform 6"/>
            <p:cNvSpPr/>
            <p:nvPr/>
          </p:nvSpPr>
          <p:spPr>
            <a:xfrm>
              <a:off x="3023025" y="2436431"/>
              <a:ext cx="361143" cy="357532"/>
            </a:xfrm>
            <a:custGeom>
              <a:avLst/>
              <a:gdLst/>
              <a:ahLst/>
              <a:cxnLst/>
              <a:rect l="l" t="t" r="r" b="b"/>
              <a:pathLst>
                <a:path w="361143" h="357532">
                  <a:moveTo>
                    <a:pt x="0" y="0"/>
                  </a:moveTo>
                  <a:lnTo>
                    <a:pt x="361144" y="0"/>
                  </a:lnTo>
                  <a:lnTo>
                    <a:pt x="361144" y="357532"/>
                  </a:lnTo>
                  <a:lnTo>
                    <a:pt x="0" y="35753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7" name="Freeform 7"/>
            <p:cNvSpPr/>
            <p:nvPr/>
          </p:nvSpPr>
          <p:spPr>
            <a:xfrm>
              <a:off x="3818613" y="1385944"/>
              <a:ext cx="265435" cy="262781"/>
            </a:xfrm>
            <a:custGeom>
              <a:avLst/>
              <a:gdLst/>
              <a:ahLst/>
              <a:cxnLst/>
              <a:rect l="l" t="t" r="r" b="b"/>
              <a:pathLst>
                <a:path w="265435" h="262781">
                  <a:moveTo>
                    <a:pt x="0" y="0"/>
                  </a:moveTo>
                  <a:lnTo>
                    <a:pt x="265435" y="0"/>
                  </a:lnTo>
                  <a:lnTo>
                    <a:pt x="265435" y="262780"/>
                  </a:lnTo>
                  <a:lnTo>
                    <a:pt x="0" y="26278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8" name="Freeform 8"/>
            <p:cNvSpPr/>
            <p:nvPr/>
          </p:nvSpPr>
          <p:spPr>
            <a:xfrm>
              <a:off x="3794805" y="1794588"/>
              <a:ext cx="265168" cy="262517"/>
            </a:xfrm>
            <a:custGeom>
              <a:avLst/>
              <a:gdLst/>
              <a:ahLst/>
              <a:cxnLst/>
              <a:rect l="l" t="t" r="r" b="b"/>
              <a:pathLst>
                <a:path w="265168" h="262517">
                  <a:moveTo>
                    <a:pt x="0" y="0"/>
                  </a:moveTo>
                  <a:lnTo>
                    <a:pt x="265168" y="0"/>
                  </a:lnTo>
                  <a:lnTo>
                    <a:pt x="265168" y="262517"/>
                  </a:lnTo>
                  <a:lnTo>
                    <a:pt x="0" y="26251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9" name="Freeform 9"/>
            <p:cNvSpPr/>
            <p:nvPr/>
          </p:nvSpPr>
          <p:spPr>
            <a:xfrm>
              <a:off x="3363066" y="1542065"/>
              <a:ext cx="303698" cy="300661"/>
            </a:xfrm>
            <a:custGeom>
              <a:avLst/>
              <a:gdLst/>
              <a:ahLst/>
              <a:cxnLst/>
              <a:rect l="l" t="t" r="r" b="b"/>
              <a:pathLst>
                <a:path w="303698" h="300661">
                  <a:moveTo>
                    <a:pt x="0" y="0"/>
                  </a:moveTo>
                  <a:lnTo>
                    <a:pt x="303698" y="0"/>
                  </a:lnTo>
                  <a:lnTo>
                    <a:pt x="303698" y="300661"/>
                  </a:lnTo>
                  <a:lnTo>
                    <a:pt x="0" y="30066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0" name="Freeform 10"/>
            <p:cNvSpPr/>
            <p:nvPr/>
          </p:nvSpPr>
          <p:spPr>
            <a:xfrm rot="-1595127">
              <a:off x="4570220" y="1148278"/>
              <a:ext cx="661811" cy="655193"/>
            </a:xfrm>
            <a:custGeom>
              <a:avLst/>
              <a:gdLst/>
              <a:ahLst/>
              <a:cxnLst/>
              <a:rect l="l" t="t" r="r" b="b"/>
              <a:pathLst>
                <a:path w="661811" h="655193">
                  <a:moveTo>
                    <a:pt x="0" y="0"/>
                  </a:moveTo>
                  <a:lnTo>
                    <a:pt x="661811" y="0"/>
                  </a:lnTo>
                  <a:lnTo>
                    <a:pt x="661811" y="655194"/>
                  </a:lnTo>
                  <a:lnTo>
                    <a:pt x="0" y="65519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sp>
        <p:nvSpPr>
          <p:cNvPr id="11" name="Freeform 11"/>
          <p:cNvSpPr/>
          <p:nvPr/>
        </p:nvSpPr>
        <p:spPr>
          <a:xfrm>
            <a:off x="5534260" y="4491357"/>
            <a:ext cx="2124205" cy="371736"/>
          </a:xfrm>
          <a:custGeom>
            <a:avLst/>
            <a:gdLst/>
            <a:ahLst/>
            <a:cxnLst/>
            <a:rect l="l" t="t" r="r" b="b"/>
            <a:pathLst>
              <a:path w="2124205" h="371736">
                <a:moveTo>
                  <a:pt x="0" y="0"/>
                </a:moveTo>
                <a:lnTo>
                  <a:pt x="2124205" y="0"/>
                </a:lnTo>
                <a:lnTo>
                  <a:pt x="2124205" y="371736"/>
                </a:lnTo>
                <a:lnTo>
                  <a:pt x="0" y="37173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2" name="Freeform 12"/>
          <p:cNvSpPr/>
          <p:nvPr/>
        </p:nvSpPr>
        <p:spPr>
          <a:xfrm>
            <a:off x="11015338" y="4491357"/>
            <a:ext cx="2124205" cy="371736"/>
          </a:xfrm>
          <a:custGeom>
            <a:avLst/>
            <a:gdLst/>
            <a:ahLst/>
            <a:cxnLst/>
            <a:rect l="l" t="t" r="r" b="b"/>
            <a:pathLst>
              <a:path w="2124205" h="371736">
                <a:moveTo>
                  <a:pt x="0" y="0"/>
                </a:moveTo>
                <a:lnTo>
                  <a:pt x="2124205" y="0"/>
                </a:lnTo>
                <a:lnTo>
                  <a:pt x="2124205" y="371736"/>
                </a:lnTo>
                <a:lnTo>
                  <a:pt x="0" y="37173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3" name="Freeform 13"/>
          <p:cNvSpPr/>
          <p:nvPr/>
        </p:nvSpPr>
        <p:spPr>
          <a:xfrm>
            <a:off x="15285114" y="4522451"/>
            <a:ext cx="2124205" cy="371736"/>
          </a:xfrm>
          <a:custGeom>
            <a:avLst/>
            <a:gdLst/>
            <a:ahLst/>
            <a:cxnLst/>
            <a:rect l="l" t="t" r="r" b="b"/>
            <a:pathLst>
              <a:path w="2124205" h="371736">
                <a:moveTo>
                  <a:pt x="0" y="0"/>
                </a:moveTo>
                <a:lnTo>
                  <a:pt x="2124205" y="0"/>
                </a:lnTo>
                <a:lnTo>
                  <a:pt x="2124205" y="371736"/>
                </a:lnTo>
                <a:lnTo>
                  <a:pt x="0" y="37173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4" name="Freeform 14"/>
          <p:cNvSpPr/>
          <p:nvPr/>
        </p:nvSpPr>
        <p:spPr>
          <a:xfrm>
            <a:off x="11986888" y="3652659"/>
            <a:ext cx="3218771" cy="2227673"/>
          </a:xfrm>
          <a:custGeom>
            <a:avLst/>
            <a:gdLst/>
            <a:ahLst/>
            <a:cxnLst/>
            <a:rect l="l" t="t" r="r" b="b"/>
            <a:pathLst>
              <a:path w="3218771" h="2227673">
                <a:moveTo>
                  <a:pt x="0" y="0"/>
                </a:moveTo>
                <a:lnTo>
                  <a:pt x="3218772" y="0"/>
                </a:lnTo>
                <a:lnTo>
                  <a:pt x="3218772" y="2227673"/>
                </a:lnTo>
                <a:lnTo>
                  <a:pt x="0" y="2227673"/>
                </a:lnTo>
                <a:lnTo>
                  <a:pt x="0" y="0"/>
                </a:lnTo>
                <a:close/>
              </a:path>
            </a:pathLst>
          </a:custGeom>
          <a:blipFill>
            <a:blip r:embed="rId10"/>
            <a:stretch>
              <a:fillRect b="-20649"/>
            </a:stretch>
          </a:blipFill>
        </p:spPr>
      </p:sp>
      <p:grpSp>
        <p:nvGrpSpPr>
          <p:cNvPr id="15" name="Group 15"/>
          <p:cNvGrpSpPr/>
          <p:nvPr/>
        </p:nvGrpSpPr>
        <p:grpSpPr>
          <a:xfrm>
            <a:off x="14762443" y="4894187"/>
            <a:ext cx="2111067" cy="2196699"/>
            <a:chOff x="0" y="0"/>
            <a:chExt cx="2814756" cy="2928932"/>
          </a:xfrm>
        </p:grpSpPr>
        <p:sp>
          <p:nvSpPr>
            <p:cNvPr id="16" name="Freeform 16"/>
            <p:cNvSpPr/>
            <p:nvPr/>
          </p:nvSpPr>
          <p:spPr>
            <a:xfrm>
              <a:off x="499964" y="1285430"/>
              <a:ext cx="2314792" cy="1643503"/>
            </a:xfrm>
            <a:custGeom>
              <a:avLst/>
              <a:gdLst/>
              <a:ahLst/>
              <a:cxnLst/>
              <a:rect l="l" t="t" r="r" b="b"/>
              <a:pathLst>
                <a:path w="2314792" h="1643503">
                  <a:moveTo>
                    <a:pt x="0" y="0"/>
                  </a:moveTo>
                  <a:lnTo>
                    <a:pt x="2314792" y="0"/>
                  </a:lnTo>
                  <a:lnTo>
                    <a:pt x="2314792" y="1643502"/>
                  </a:lnTo>
                  <a:lnTo>
                    <a:pt x="0" y="1643502"/>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7" name="Freeform 17"/>
            <p:cNvSpPr/>
            <p:nvPr/>
          </p:nvSpPr>
          <p:spPr>
            <a:xfrm rot="3132046">
              <a:off x="77962" y="476597"/>
              <a:ext cx="1714485" cy="1037263"/>
            </a:xfrm>
            <a:custGeom>
              <a:avLst/>
              <a:gdLst/>
              <a:ahLst/>
              <a:cxnLst/>
              <a:rect l="l" t="t" r="r" b="b"/>
              <a:pathLst>
                <a:path w="1714485" h="1037263">
                  <a:moveTo>
                    <a:pt x="0" y="0"/>
                  </a:moveTo>
                  <a:lnTo>
                    <a:pt x="1714485" y="0"/>
                  </a:lnTo>
                  <a:lnTo>
                    <a:pt x="1714485" y="1037264"/>
                  </a:lnTo>
                  <a:lnTo>
                    <a:pt x="0" y="1037264"/>
                  </a:lnTo>
                  <a:lnTo>
                    <a:pt x="0" y="0"/>
                  </a:lnTo>
                  <a:close/>
                </a:path>
              </a:pathLst>
            </a:custGeom>
            <a:blipFill>
              <a:blip r:embed="rId13">
                <a:extLst>
                  <a:ext uri="{96DAC541-7B7A-43D3-8B79-37D633B846F1}">
                    <asvg:svgBlip xmlns:asvg="http://schemas.microsoft.com/office/drawing/2016/SVG/main" r:embed="rId14"/>
                  </a:ext>
                </a:extLst>
              </a:blip>
              <a:stretch>
                <a:fillRect/>
              </a:stretch>
            </a:blipFill>
            <a:ln cap="sq">
              <a:noFill/>
              <a:prstDash val="solid"/>
              <a:miter/>
            </a:ln>
          </p:spPr>
        </p:sp>
      </p:grpSp>
      <p:sp>
        <p:nvSpPr>
          <p:cNvPr id="18" name="TextBox 18"/>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Canva Sans"/>
                <a:ea typeface="Canva Sans"/>
                <a:cs typeface="Canva Sans"/>
                <a:sym typeface="Canva Sans"/>
              </a:rPr>
              <a:t>6</a:t>
            </a:r>
          </a:p>
        </p:txBody>
      </p:sp>
      <p:sp>
        <p:nvSpPr>
          <p:cNvPr id="19" name="Freeform 19"/>
          <p:cNvSpPr/>
          <p:nvPr/>
        </p:nvSpPr>
        <p:spPr>
          <a:xfrm>
            <a:off x="0" y="9203430"/>
            <a:ext cx="6928023" cy="1083570"/>
          </a:xfrm>
          <a:custGeom>
            <a:avLst/>
            <a:gdLst/>
            <a:ahLst/>
            <a:cxnLst/>
            <a:rect l="l" t="t" r="r" b="b"/>
            <a:pathLst>
              <a:path w="6928023" h="1083570">
                <a:moveTo>
                  <a:pt x="0" y="0"/>
                </a:moveTo>
                <a:lnTo>
                  <a:pt x="6928023" y="0"/>
                </a:lnTo>
                <a:lnTo>
                  <a:pt x="6928023" y="1083570"/>
                </a:lnTo>
                <a:lnTo>
                  <a:pt x="0" y="1083570"/>
                </a:lnTo>
                <a:lnTo>
                  <a:pt x="0" y="0"/>
                </a:lnTo>
                <a:close/>
              </a:path>
            </a:pathLst>
          </a:custGeom>
          <a:blipFill>
            <a:blip r:embed="rId15"/>
            <a:stretch>
              <a:fillRect/>
            </a:stretch>
          </a:blipFill>
        </p:spPr>
      </p:sp>
      <p:sp>
        <p:nvSpPr>
          <p:cNvPr id="20" name="TextBox 20"/>
          <p:cNvSpPr txBox="1"/>
          <p:nvPr/>
        </p:nvSpPr>
        <p:spPr>
          <a:xfrm>
            <a:off x="0" y="21414"/>
            <a:ext cx="18288000" cy="2406015"/>
          </a:xfrm>
          <a:prstGeom prst="rect">
            <a:avLst/>
          </a:prstGeom>
        </p:spPr>
        <p:txBody>
          <a:bodyPr lIns="0" tIns="0" rIns="0" bIns="0" rtlCol="0" anchor="t">
            <a:spAutoFit/>
          </a:bodyPr>
          <a:lstStyle/>
          <a:p>
            <a:pPr algn="ctr">
              <a:lnSpc>
                <a:spcPts val="9660"/>
              </a:lnSpc>
              <a:spcBef>
                <a:spcPct val="0"/>
              </a:spcBef>
            </a:pPr>
            <a:r>
              <a:rPr lang="en-US" sz="6900" spc="-365">
                <a:solidFill>
                  <a:srgbClr val="FFFFFF"/>
                </a:solidFill>
                <a:latin typeface="Lazydog"/>
                <a:ea typeface="Lazydog"/>
                <a:cs typeface="Lazydog"/>
                <a:sym typeface="Lazydog"/>
              </a:rPr>
              <a:t>Wie gelangen unsere Lebensmittel</a:t>
            </a:r>
          </a:p>
          <a:p>
            <a:pPr algn="ctr">
              <a:lnSpc>
                <a:spcPts val="9660"/>
              </a:lnSpc>
              <a:spcBef>
                <a:spcPct val="0"/>
              </a:spcBef>
            </a:pPr>
            <a:r>
              <a:rPr lang="en-US" sz="6900" spc="-365">
                <a:solidFill>
                  <a:srgbClr val="FFFFFF"/>
                </a:solidFill>
                <a:latin typeface="Lazydog"/>
                <a:ea typeface="Lazydog"/>
                <a:cs typeface="Lazydog"/>
                <a:sym typeface="Lazydog"/>
              </a:rPr>
              <a:t>zu uns ? </a:t>
            </a:r>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DB88"/>
        </a:solidFill>
        <a:effectLst/>
      </p:bgPr>
    </p:bg>
    <p:spTree>
      <p:nvGrpSpPr>
        <p:cNvPr id="1" name=""/>
        <p:cNvGrpSpPr/>
        <p:nvPr/>
      </p:nvGrpSpPr>
      <p:grpSpPr>
        <a:xfrm>
          <a:off x="0" y="0"/>
          <a:ext cx="0" cy="0"/>
          <a:chOff x="0" y="0"/>
          <a:chExt cx="0" cy="0"/>
        </a:xfrm>
      </p:grpSpPr>
      <p:grpSp>
        <p:nvGrpSpPr>
          <p:cNvPr id="2" name="Group 2"/>
          <p:cNvGrpSpPr/>
          <p:nvPr/>
        </p:nvGrpSpPr>
        <p:grpSpPr>
          <a:xfrm>
            <a:off x="572277" y="3484187"/>
            <a:ext cx="6951101" cy="3296935"/>
            <a:chOff x="0" y="0"/>
            <a:chExt cx="9268135" cy="4395913"/>
          </a:xfrm>
        </p:grpSpPr>
        <p:sp>
          <p:nvSpPr>
            <p:cNvPr id="3" name="Freeform 3"/>
            <p:cNvSpPr/>
            <p:nvPr/>
          </p:nvSpPr>
          <p:spPr>
            <a:xfrm>
              <a:off x="0" y="1964594"/>
              <a:ext cx="2832273" cy="495648"/>
            </a:xfrm>
            <a:custGeom>
              <a:avLst/>
              <a:gdLst/>
              <a:ahLst/>
              <a:cxnLst/>
              <a:rect l="l" t="t" r="r" b="b"/>
              <a:pathLst>
                <a:path w="2832273" h="495648">
                  <a:moveTo>
                    <a:pt x="0" y="0"/>
                  </a:moveTo>
                  <a:lnTo>
                    <a:pt x="2832273" y="0"/>
                  </a:lnTo>
                  <a:lnTo>
                    <a:pt x="2832273" y="495647"/>
                  </a:lnTo>
                  <a:lnTo>
                    <a:pt x="0" y="49564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3032797" y="0"/>
              <a:ext cx="6235338" cy="4395913"/>
            </a:xfrm>
            <a:custGeom>
              <a:avLst/>
              <a:gdLst/>
              <a:ahLst/>
              <a:cxnLst/>
              <a:rect l="l" t="t" r="r" b="b"/>
              <a:pathLst>
                <a:path w="6235338" h="4395913">
                  <a:moveTo>
                    <a:pt x="0" y="0"/>
                  </a:moveTo>
                  <a:lnTo>
                    <a:pt x="6235338" y="0"/>
                  </a:lnTo>
                  <a:lnTo>
                    <a:pt x="6235338" y="4395913"/>
                  </a:lnTo>
                  <a:lnTo>
                    <a:pt x="0" y="4395913"/>
                  </a:lnTo>
                  <a:lnTo>
                    <a:pt x="0" y="0"/>
                  </a:lnTo>
                  <a:close/>
                </a:path>
              </a:pathLst>
            </a:custGeom>
            <a:blipFill>
              <a:blip r:embed="rId5"/>
              <a:stretch>
                <a:fillRect/>
              </a:stretch>
            </a:blipFill>
          </p:spPr>
        </p:sp>
      </p:grpSp>
      <p:grpSp>
        <p:nvGrpSpPr>
          <p:cNvPr id="5" name="Group 5"/>
          <p:cNvGrpSpPr/>
          <p:nvPr/>
        </p:nvGrpSpPr>
        <p:grpSpPr>
          <a:xfrm>
            <a:off x="7673771" y="3505878"/>
            <a:ext cx="10370042" cy="3275243"/>
            <a:chOff x="0" y="0"/>
            <a:chExt cx="13826723" cy="4366991"/>
          </a:xfrm>
        </p:grpSpPr>
        <p:sp>
          <p:nvSpPr>
            <p:cNvPr id="6" name="Freeform 6"/>
            <p:cNvSpPr/>
            <p:nvPr/>
          </p:nvSpPr>
          <p:spPr>
            <a:xfrm>
              <a:off x="2483888" y="0"/>
              <a:ext cx="11342834" cy="4366991"/>
            </a:xfrm>
            <a:custGeom>
              <a:avLst/>
              <a:gdLst/>
              <a:ahLst/>
              <a:cxnLst/>
              <a:rect l="l" t="t" r="r" b="b"/>
              <a:pathLst>
                <a:path w="11342834" h="4366991">
                  <a:moveTo>
                    <a:pt x="0" y="0"/>
                  </a:moveTo>
                  <a:lnTo>
                    <a:pt x="11342835" y="0"/>
                  </a:lnTo>
                  <a:lnTo>
                    <a:pt x="11342835" y="4366991"/>
                  </a:lnTo>
                  <a:lnTo>
                    <a:pt x="0" y="4366991"/>
                  </a:lnTo>
                  <a:lnTo>
                    <a:pt x="0" y="0"/>
                  </a:lnTo>
                  <a:close/>
                </a:path>
              </a:pathLst>
            </a:custGeom>
            <a:blipFill>
              <a:blip r:embed="rId6"/>
              <a:stretch>
                <a:fillRect/>
              </a:stretch>
            </a:blipFill>
          </p:spPr>
        </p:sp>
        <p:sp>
          <p:nvSpPr>
            <p:cNvPr id="7" name="Freeform 7"/>
            <p:cNvSpPr/>
            <p:nvPr/>
          </p:nvSpPr>
          <p:spPr>
            <a:xfrm>
              <a:off x="0" y="1935672"/>
              <a:ext cx="2832273" cy="495648"/>
            </a:xfrm>
            <a:custGeom>
              <a:avLst/>
              <a:gdLst/>
              <a:ahLst/>
              <a:cxnLst/>
              <a:rect l="l" t="t" r="r" b="b"/>
              <a:pathLst>
                <a:path w="2832273" h="495648">
                  <a:moveTo>
                    <a:pt x="0" y="0"/>
                  </a:moveTo>
                  <a:lnTo>
                    <a:pt x="2832273" y="0"/>
                  </a:lnTo>
                  <a:lnTo>
                    <a:pt x="2832273" y="495647"/>
                  </a:lnTo>
                  <a:lnTo>
                    <a:pt x="0" y="49564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8" name="Freeform 8"/>
            <p:cNvSpPr/>
            <p:nvPr/>
          </p:nvSpPr>
          <p:spPr>
            <a:xfrm>
              <a:off x="12227453" y="631428"/>
              <a:ext cx="281579" cy="253421"/>
            </a:xfrm>
            <a:custGeom>
              <a:avLst/>
              <a:gdLst/>
              <a:ahLst/>
              <a:cxnLst/>
              <a:rect l="l" t="t" r="r" b="b"/>
              <a:pathLst>
                <a:path w="281579" h="253421">
                  <a:moveTo>
                    <a:pt x="0" y="0"/>
                  </a:moveTo>
                  <a:lnTo>
                    <a:pt x="281579" y="0"/>
                  </a:lnTo>
                  <a:lnTo>
                    <a:pt x="281579" y="253421"/>
                  </a:lnTo>
                  <a:lnTo>
                    <a:pt x="0" y="25342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9" name="Freeform 9"/>
            <p:cNvSpPr/>
            <p:nvPr/>
          </p:nvSpPr>
          <p:spPr>
            <a:xfrm>
              <a:off x="7674696" y="3516923"/>
              <a:ext cx="457231" cy="214898"/>
            </a:xfrm>
            <a:custGeom>
              <a:avLst/>
              <a:gdLst/>
              <a:ahLst/>
              <a:cxnLst/>
              <a:rect l="l" t="t" r="r" b="b"/>
              <a:pathLst>
                <a:path w="457231" h="214898">
                  <a:moveTo>
                    <a:pt x="0" y="0"/>
                  </a:moveTo>
                  <a:lnTo>
                    <a:pt x="457231" y="0"/>
                  </a:lnTo>
                  <a:lnTo>
                    <a:pt x="457231" y="214898"/>
                  </a:lnTo>
                  <a:lnTo>
                    <a:pt x="0" y="214898"/>
                  </a:lnTo>
                  <a:lnTo>
                    <a:pt x="0" y="0"/>
                  </a:lnTo>
                  <a:close/>
                </a:path>
              </a:pathLst>
            </a:custGeom>
            <a:blipFill>
              <a:blip r:embed="rId9"/>
              <a:stretch>
                <a:fillRect/>
              </a:stretch>
            </a:blipFill>
          </p:spPr>
        </p:sp>
        <p:sp>
          <p:nvSpPr>
            <p:cNvPr id="10" name="Freeform 10"/>
            <p:cNvSpPr/>
            <p:nvPr/>
          </p:nvSpPr>
          <p:spPr>
            <a:xfrm rot="1970625" flipH="1">
              <a:off x="4840661" y="1767773"/>
              <a:ext cx="420636" cy="667676"/>
            </a:xfrm>
            <a:custGeom>
              <a:avLst/>
              <a:gdLst/>
              <a:ahLst/>
              <a:cxnLst/>
              <a:rect l="l" t="t" r="r" b="b"/>
              <a:pathLst>
                <a:path w="420636" h="667676">
                  <a:moveTo>
                    <a:pt x="420636" y="0"/>
                  </a:moveTo>
                  <a:lnTo>
                    <a:pt x="0" y="0"/>
                  </a:lnTo>
                  <a:lnTo>
                    <a:pt x="0" y="667676"/>
                  </a:lnTo>
                  <a:lnTo>
                    <a:pt x="420636" y="667676"/>
                  </a:lnTo>
                  <a:lnTo>
                    <a:pt x="420636" y="0"/>
                  </a:lnTo>
                  <a:close/>
                </a:path>
              </a:pathLst>
            </a:custGeom>
            <a:blipFill>
              <a:blip r:embed="rId10"/>
              <a:stretch>
                <a:fillRect/>
              </a:stretch>
            </a:blipFill>
          </p:spPr>
        </p:sp>
      </p:grpSp>
      <p:sp>
        <p:nvSpPr>
          <p:cNvPr id="11" name="Freeform 11"/>
          <p:cNvSpPr/>
          <p:nvPr/>
        </p:nvSpPr>
        <p:spPr>
          <a:xfrm>
            <a:off x="0" y="9203430"/>
            <a:ext cx="6928023" cy="1083570"/>
          </a:xfrm>
          <a:custGeom>
            <a:avLst/>
            <a:gdLst/>
            <a:ahLst/>
            <a:cxnLst/>
            <a:rect l="l" t="t" r="r" b="b"/>
            <a:pathLst>
              <a:path w="6928023" h="1083570">
                <a:moveTo>
                  <a:pt x="0" y="0"/>
                </a:moveTo>
                <a:lnTo>
                  <a:pt x="6928023" y="0"/>
                </a:lnTo>
                <a:lnTo>
                  <a:pt x="6928023" y="1083570"/>
                </a:lnTo>
                <a:lnTo>
                  <a:pt x="0" y="1083570"/>
                </a:lnTo>
                <a:lnTo>
                  <a:pt x="0" y="0"/>
                </a:lnTo>
                <a:close/>
              </a:path>
            </a:pathLst>
          </a:custGeom>
          <a:blipFill>
            <a:blip r:embed="rId11"/>
            <a:stretch>
              <a:fillRect/>
            </a:stretch>
          </a:blipFill>
        </p:spPr>
      </p:sp>
      <p:sp>
        <p:nvSpPr>
          <p:cNvPr id="12" name="TextBox 12"/>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Canva Sans"/>
                <a:ea typeface="Canva Sans"/>
                <a:cs typeface="Canva Sans"/>
                <a:sym typeface="Canva Sans"/>
              </a:rPr>
              <a:t>7</a:t>
            </a:r>
          </a:p>
        </p:txBody>
      </p:sp>
      <p:sp>
        <p:nvSpPr>
          <p:cNvPr id="13" name="TextBox 13"/>
          <p:cNvSpPr txBox="1"/>
          <p:nvPr/>
        </p:nvSpPr>
        <p:spPr>
          <a:xfrm>
            <a:off x="0" y="21414"/>
            <a:ext cx="18288000" cy="2406015"/>
          </a:xfrm>
          <a:prstGeom prst="rect">
            <a:avLst/>
          </a:prstGeom>
        </p:spPr>
        <p:txBody>
          <a:bodyPr lIns="0" tIns="0" rIns="0" bIns="0" rtlCol="0" anchor="t">
            <a:spAutoFit/>
          </a:bodyPr>
          <a:lstStyle/>
          <a:p>
            <a:pPr algn="ctr">
              <a:lnSpc>
                <a:spcPts val="9660"/>
              </a:lnSpc>
              <a:spcBef>
                <a:spcPct val="0"/>
              </a:spcBef>
            </a:pPr>
            <a:r>
              <a:rPr lang="en-US" sz="6900" spc="-365">
                <a:solidFill>
                  <a:srgbClr val="FFFFFF"/>
                </a:solidFill>
                <a:latin typeface="Lazydog"/>
                <a:ea typeface="Lazydog"/>
                <a:cs typeface="Lazydog"/>
                <a:sym typeface="Lazydog"/>
              </a:rPr>
              <a:t>Wie gelangen unsere Lebensmittel</a:t>
            </a:r>
          </a:p>
          <a:p>
            <a:pPr algn="ctr">
              <a:lnSpc>
                <a:spcPts val="9660"/>
              </a:lnSpc>
              <a:spcBef>
                <a:spcPct val="0"/>
              </a:spcBef>
            </a:pPr>
            <a:r>
              <a:rPr lang="en-US" sz="6900" spc="-365">
                <a:solidFill>
                  <a:srgbClr val="FFFFFF"/>
                </a:solidFill>
                <a:latin typeface="Lazydog"/>
                <a:ea typeface="Lazydog"/>
                <a:cs typeface="Lazydog"/>
                <a:sym typeface="Lazydog"/>
              </a:rPr>
              <a:t>zu uns ? </a:t>
            </a:r>
          </a:p>
        </p:txBody>
      </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DB88"/>
        </a:solidFill>
        <a:effectLst/>
      </p:bgPr>
    </p:bg>
    <p:spTree>
      <p:nvGrpSpPr>
        <p:cNvPr id="1" name=""/>
        <p:cNvGrpSpPr/>
        <p:nvPr/>
      </p:nvGrpSpPr>
      <p:grpSpPr>
        <a:xfrm>
          <a:off x="0" y="0"/>
          <a:ext cx="0" cy="0"/>
          <a:chOff x="0" y="0"/>
          <a:chExt cx="0" cy="0"/>
        </a:xfrm>
      </p:grpSpPr>
      <p:sp>
        <p:nvSpPr>
          <p:cNvPr id="2" name="TextBox 2"/>
          <p:cNvSpPr txBox="1"/>
          <p:nvPr/>
        </p:nvSpPr>
        <p:spPr>
          <a:xfrm>
            <a:off x="860896" y="241721"/>
            <a:ext cx="16969904" cy="1124219"/>
          </a:xfrm>
          <a:prstGeom prst="rect">
            <a:avLst/>
          </a:prstGeom>
        </p:spPr>
        <p:txBody>
          <a:bodyPr wrap="square" lIns="0" tIns="0" rIns="0" bIns="0" rtlCol="0" anchor="t">
            <a:spAutoFit/>
          </a:bodyPr>
          <a:lstStyle/>
          <a:p>
            <a:pPr algn="ctr">
              <a:lnSpc>
                <a:spcPts val="9790"/>
              </a:lnSpc>
              <a:spcBef>
                <a:spcPct val="0"/>
              </a:spcBef>
            </a:pPr>
            <a:r>
              <a:rPr lang="en-US" sz="6993" spc="-370" dirty="0" err="1">
                <a:solidFill>
                  <a:srgbClr val="FFFFFF"/>
                </a:solidFill>
                <a:latin typeface="Lazydog"/>
                <a:ea typeface="Lazydog"/>
                <a:cs typeface="Lazydog"/>
                <a:sym typeface="Lazydog"/>
              </a:rPr>
              <a:t>Welche</a:t>
            </a:r>
            <a:r>
              <a:rPr lang="en-US" sz="6993" spc="-370" dirty="0">
                <a:solidFill>
                  <a:srgbClr val="FFFFFF"/>
                </a:solidFill>
                <a:latin typeface="Lazydog"/>
                <a:ea typeface="Lazydog"/>
                <a:cs typeface="Lazydog"/>
                <a:sym typeface="Lazydog"/>
              </a:rPr>
              <a:t> </a:t>
            </a:r>
            <a:r>
              <a:rPr lang="en-US" sz="6993" spc="-370" dirty="0" err="1">
                <a:solidFill>
                  <a:srgbClr val="FFFFFF"/>
                </a:solidFill>
                <a:latin typeface="Lazydog"/>
                <a:ea typeface="Lazydog"/>
                <a:cs typeface="Lazydog"/>
                <a:sym typeface="Lazydog"/>
              </a:rPr>
              <a:t>folgen</a:t>
            </a:r>
            <a:r>
              <a:rPr lang="en-US" sz="6993" spc="-370" dirty="0">
                <a:solidFill>
                  <a:srgbClr val="FFFFFF"/>
                </a:solidFill>
                <a:latin typeface="Lazydog"/>
                <a:ea typeface="Lazydog"/>
                <a:cs typeface="Lazydog"/>
                <a:sym typeface="Lazydog"/>
              </a:rPr>
              <a:t> hat die </a:t>
            </a:r>
            <a:r>
              <a:rPr lang="en-US" sz="6993" spc="-370" dirty="0" err="1">
                <a:solidFill>
                  <a:srgbClr val="FFFFFF"/>
                </a:solidFill>
                <a:latin typeface="Lazydog"/>
                <a:ea typeface="Lazydog"/>
                <a:cs typeface="Lazydog"/>
                <a:sym typeface="Lazydog"/>
              </a:rPr>
              <a:t>Verschwendung</a:t>
            </a:r>
            <a:r>
              <a:rPr lang="en-US" sz="6993" spc="-370" dirty="0">
                <a:solidFill>
                  <a:srgbClr val="FFFFFF"/>
                </a:solidFill>
                <a:latin typeface="Lazydog"/>
                <a:ea typeface="Lazydog"/>
                <a:cs typeface="Lazydog"/>
                <a:sym typeface="Lazydog"/>
              </a:rPr>
              <a:t> ?</a:t>
            </a:r>
          </a:p>
        </p:txBody>
      </p:sp>
      <p:sp>
        <p:nvSpPr>
          <p:cNvPr id="3" name="TextBox 3"/>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1800AD"/>
                </a:solidFill>
                <a:latin typeface="Canva Sans"/>
                <a:ea typeface="Canva Sans"/>
                <a:cs typeface="Canva Sans"/>
                <a:sym typeface="Canva Sans"/>
              </a:rPr>
              <a:t>8</a:t>
            </a:r>
          </a:p>
        </p:txBody>
      </p:sp>
      <p:sp>
        <p:nvSpPr>
          <p:cNvPr id="4" name="Freeform 4"/>
          <p:cNvSpPr/>
          <p:nvPr/>
        </p:nvSpPr>
        <p:spPr>
          <a:xfrm>
            <a:off x="0" y="9203430"/>
            <a:ext cx="6928023" cy="1083570"/>
          </a:xfrm>
          <a:custGeom>
            <a:avLst/>
            <a:gdLst/>
            <a:ahLst/>
            <a:cxnLst/>
            <a:rect l="l" t="t" r="r" b="b"/>
            <a:pathLst>
              <a:path w="6928023" h="1083570">
                <a:moveTo>
                  <a:pt x="0" y="0"/>
                </a:moveTo>
                <a:lnTo>
                  <a:pt x="6928023" y="0"/>
                </a:lnTo>
                <a:lnTo>
                  <a:pt x="6928023" y="1083570"/>
                </a:lnTo>
                <a:lnTo>
                  <a:pt x="0" y="1083570"/>
                </a:lnTo>
                <a:lnTo>
                  <a:pt x="0" y="0"/>
                </a:lnTo>
                <a:close/>
              </a:path>
            </a:pathLst>
          </a:custGeom>
          <a:blipFill>
            <a:blip r:embed="rId3"/>
            <a:stretch>
              <a:fillRect/>
            </a:stretch>
          </a:blipFill>
        </p:spPr>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DB88"/>
        </a:solidFill>
        <a:effectLst/>
      </p:bgPr>
    </p:bg>
    <p:spTree>
      <p:nvGrpSpPr>
        <p:cNvPr id="1" name=""/>
        <p:cNvGrpSpPr/>
        <p:nvPr/>
      </p:nvGrpSpPr>
      <p:grpSpPr>
        <a:xfrm>
          <a:off x="0" y="0"/>
          <a:ext cx="0" cy="0"/>
          <a:chOff x="0" y="0"/>
          <a:chExt cx="0" cy="0"/>
        </a:xfrm>
      </p:grpSpPr>
      <p:sp>
        <p:nvSpPr>
          <p:cNvPr id="2" name="Freeform 2"/>
          <p:cNvSpPr/>
          <p:nvPr/>
        </p:nvSpPr>
        <p:spPr>
          <a:xfrm>
            <a:off x="601420" y="3421298"/>
            <a:ext cx="3169128" cy="5033692"/>
          </a:xfrm>
          <a:custGeom>
            <a:avLst/>
            <a:gdLst/>
            <a:ahLst/>
            <a:cxnLst/>
            <a:rect l="l" t="t" r="r" b="b"/>
            <a:pathLst>
              <a:path w="3169128" h="5033692">
                <a:moveTo>
                  <a:pt x="0" y="0"/>
                </a:moveTo>
                <a:lnTo>
                  <a:pt x="3169128" y="0"/>
                </a:lnTo>
                <a:lnTo>
                  <a:pt x="3169128" y="5033692"/>
                </a:lnTo>
                <a:lnTo>
                  <a:pt x="0" y="5033692"/>
                </a:lnTo>
                <a:lnTo>
                  <a:pt x="0" y="0"/>
                </a:lnTo>
                <a:close/>
              </a:path>
            </a:pathLst>
          </a:custGeom>
          <a:blipFill>
            <a:blip r:embed="rId3"/>
            <a:stretch>
              <a:fillRect l="-1121" r="-1121" b="-1371"/>
            </a:stretch>
          </a:blipFill>
        </p:spPr>
      </p:sp>
      <p:sp>
        <p:nvSpPr>
          <p:cNvPr id="3" name="Freeform 3"/>
          <p:cNvSpPr/>
          <p:nvPr/>
        </p:nvSpPr>
        <p:spPr>
          <a:xfrm>
            <a:off x="2738963" y="7349535"/>
            <a:ext cx="2063170" cy="1660852"/>
          </a:xfrm>
          <a:custGeom>
            <a:avLst/>
            <a:gdLst/>
            <a:ahLst/>
            <a:cxnLst/>
            <a:rect l="l" t="t" r="r" b="b"/>
            <a:pathLst>
              <a:path w="2063170" h="1660852">
                <a:moveTo>
                  <a:pt x="0" y="0"/>
                </a:moveTo>
                <a:lnTo>
                  <a:pt x="2063169" y="0"/>
                </a:lnTo>
                <a:lnTo>
                  <a:pt x="2063169" y="1660852"/>
                </a:lnTo>
                <a:lnTo>
                  <a:pt x="0" y="166085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4351573" y="4512348"/>
            <a:ext cx="4005973" cy="2456610"/>
            <a:chOff x="0" y="0"/>
            <a:chExt cx="5341297" cy="3275480"/>
          </a:xfrm>
        </p:grpSpPr>
        <p:sp>
          <p:nvSpPr>
            <p:cNvPr id="5" name="Freeform 5"/>
            <p:cNvSpPr/>
            <p:nvPr/>
          </p:nvSpPr>
          <p:spPr>
            <a:xfrm>
              <a:off x="0" y="2340752"/>
              <a:ext cx="5341297" cy="934727"/>
            </a:xfrm>
            <a:custGeom>
              <a:avLst/>
              <a:gdLst/>
              <a:ahLst/>
              <a:cxnLst/>
              <a:rect l="l" t="t" r="r" b="b"/>
              <a:pathLst>
                <a:path w="5341297" h="934727">
                  <a:moveTo>
                    <a:pt x="0" y="0"/>
                  </a:moveTo>
                  <a:lnTo>
                    <a:pt x="5341297" y="0"/>
                  </a:lnTo>
                  <a:lnTo>
                    <a:pt x="5341297" y="934728"/>
                  </a:lnTo>
                  <a:lnTo>
                    <a:pt x="0" y="93472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6" name="Freeform 6"/>
            <p:cNvSpPr/>
            <p:nvPr/>
          </p:nvSpPr>
          <p:spPr>
            <a:xfrm>
              <a:off x="1500273" y="0"/>
              <a:ext cx="2340752" cy="2340752"/>
            </a:xfrm>
            <a:custGeom>
              <a:avLst/>
              <a:gdLst/>
              <a:ahLst/>
              <a:cxnLst/>
              <a:rect l="l" t="t" r="r" b="b"/>
              <a:pathLst>
                <a:path w="2340752" h="2340752">
                  <a:moveTo>
                    <a:pt x="0" y="0"/>
                  </a:moveTo>
                  <a:lnTo>
                    <a:pt x="2340752" y="0"/>
                  </a:lnTo>
                  <a:lnTo>
                    <a:pt x="2340752" y="2340752"/>
                  </a:lnTo>
                  <a:lnTo>
                    <a:pt x="0" y="234075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sp>
        <p:nvSpPr>
          <p:cNvPr id="7" name="Freeform 7"/>
          <p:cNvSpPr/>
          <p:nvPr/>
        </p:nvSpPr>
        <p:spPr>
          <a:xfrm rot="5400000">
            <a:off x="11954561" y="5302206"/>
            <a:ext cx="2919876" cy="2481894"/>
          </a:xfrm>
          <a:custGeom>
            <a:avLst/>
            <a:gdLst/>
            <a:ahLst/>
            <a:cxnLst/>
            <a:rect l="l" t="t" r="r" b="b"/>
            <a:pathLst>
              <a:path w="2919876" h="2481894">
                <a:moveTo>
                  <a:pt x="0" y="0"/>
                </a:moveTo>
                <a:lnTo>
                  <a:pt x="2919876" y="0"/>
                </a:lnTo>
                <a:lnTo>
                  <a:pt x="2919876" y="2481894"/>
                </a:lnTo>
                <a:lnTo>
                  <a:pt x="0" y="248189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8" name="Freeform 8"/>
          <p:cNvSpPr/>
          <p:nvPr/>
        </p:nvSpPr>
        <p:spPr>
          <a:xfrm>
            <a:off x="15847139" y="1239153"/>
            <a:ext cx="1493758" cy="2352375"/>
          </a:xfrm>
          <a:custGeom>
            <a:avLst/>
            <a:gdLst/>
            <a:ahLst/>
            <a:cxnLst/>
            <a:rect l="l" t="t" r="r" b="b"/>
            <a:pathLst>
              <a:path w="1493758" h="2352375">
                <a:moveTo>
                  <a:pt x="0" y="0"/>
                </a:moveTo>
                <a:lnTo>
                  <a:pt x="1493758" y="0"/>
                </a:lnTo>
                <a:lnTo>
                  <a:pt x="1493758" y="2352375"/>
                </a:lnTo>
                <a:lnTo>
                  <a:pt x="0" y="2352375"/>
                </a:lnTo>
                <a:lnTo>
                  <a:pt x="0" y="0"/>
                </a:lnTo>
                <a:close/>
              </a:path>
            </a:pathLst>
          </a:custGeom>
          <a:blipFill>
            <a:blip r:embed="rId12"/>
            <a:stretch>
              <a:fillRect/>
            </a:stretch>
          </a:blipFill>
        </p:spPr>
      </p:sp>
      <p:grpSp>
        <p:nvGrpSpPr>
          <p:cNvPr id="9" name="Group 9"/>
          <p:cNvGrpSpPr/>
          <p:nvPr/>
        </p:nvGrpSpPr>
        <p:grpSpPr>
          <a:xfrm>
            <a:off x="13603415" y="2966832"/>
            <a:ext cx="1321138" cy="1928668"/>
            <a:chOff x="0" y="0"/>
            <a:chExt cx="1761517" cy="2571558"/>
          </a:xfrm>
        </p:grpSpPr>
        <p:sp>
          <p:nvSpPr>
            <p:cNvPr id="10" name="Freeform 10"/>
            <p:cNvSpPr/>
            <p:nvPr/>
          </p:nvSpPr>
          <p:spPr>
            <a:xfrm>
              <a:off x="0" y="0"/>
              <a:ext cx="1761517" cy="2571558"/>
            </a:xfrm>
            <a:custGeom>
              <a:avLst/>
              <a:gdLst/>
              <a:ahLst/>
              <a:cxnLst/>
              <a:rect l="l" t="t" r="r" b="b"/>
              <a:pathLst>
                <a:path w="1761517" h="2571558">
                  <a:moveTo>
                    <a:pt x="0" y="0"/>
                  </a:moveTo>
                  <a:lnTo>
                    <a:pt x="1761517" y="0"/>
                  </a:lnTo>
                  <a:lnTo>
                    <a:pt x="1761517" y="2571558"/>
                  </a:lnTo>
                  <a:lnTo>
                    <a:pt x="0" y="2571558"/>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11" name="Freeform 11"/>
            <p:cNvSpPr/>
            <p:nvPr/>
          </p:nvSpPr>
          <p:spPr>
            <a:xfrm>
              <a:off x="280857" y="832928"/>
              <a:ext cx="599902" cy="621660"/>
            </a:xfrm>
            <a:custGeom>
              <a:avLst/>
              <a:gdLst/>
              <a:ahLst/>
              <a:cxnLst/>
              <a:rect l="l" t="t" r="r" b="b"/>
              <a:pathLst>
                <a:path w="599902" h="621660">
                  <a:moveTo>
                    <a:pt x="0" y="0"/>
                  </a:moveTo>
                  <a:lnTo>
                    <a:pt x="599902" y="0"/>
                  </a:lnTo>
                  <a:lnTo>
                    <a:pt x="599902" y="621659"/>
                  </a:lnTo>
                  <a:lnTo>
                    <a:pt x="0" y="621659"/>
                  </a:lnTo>
                  <a:lnTo>
                    <a:pt x="0" y="0"/>
                  </a:lnTo>
                  <a:close/>
                </a:path>
              </a:pathLst>
            </a:custGeom>
            <a:blipFill>
              <a:blip r:embed="rId15"/>
              <a:stretch>
                <a:fillRect/>
              </a:stretch>
            </a:blipFill>
          </p:spPr>
        </p:sp>
        <p:sp>
          <p:nvSpPr>
            <p:cNvPr id="12" name="Freeform 12"/>
            <p:cNvSpPr/>
            <p:nvPr/>
          </p:nvSpPr>
          <p:spPr>
            <a:xfrm>
              <a:off x="356500" y="978365"/>
              <a:ext cx="448616" cy="408505"/>
            </a:xfrm>
            <a:custGeom>
              <a:avLst/>
              <a:gdLst/>
              <a:ahLst/>
              <a:cxnLst/>
              <a:rect l="l" t="t" r="r" b="b"/>
              <a:pathLst>
                <a:path w="448616" h="408505">
                  <a:moveTo>
                    <a:pt x="0" y="0"/>
                  </a:moveTo>
                  <a:lnTo>
                    <a:pt x="448615" y="0"/>
                  </a:lnTo>
                  <a:lnTo>
                    <a:pt x="448615" y="408505"/>
                  </a:lnTo>
                  <a:lnTo>
                    <a:pt x="0" y="408505"/>
                  </a:lnTo>
                  <a:lnTo>
                    <a:pt x="0" y="0"/>
                  </a:lnTo>
                  <a:close/>
                </a:path>
              </a:pathLst>
            </a:custGeom>
            <a:blipFill>
              <a:blip r:embed="rId16"/>
              <a:stretch>
                <a:fillRect l="-10705" r="-10705"/>
              </a:stretch>
            </a:blipFill>
          </p:spPr>
        </p:sp>
        <p:sp>
          <p:nvSpPr>
            <p:cNvPr id="13" name="Freeform 13"/>
            <p:cNvSpPr/>
            <p:nvPr/>
          </p:nvSpPr>
          <p:spPr>
            <a:xfrm rot="527064">
              <a:off x="656057" y="1180540"/>
              <a:ext cx="528371" cy="547535"/>
            </a:xfrm>
            <a:custGeom>
              <a:avLst/>
              <a:gdLst/>
              <a:ahLst/>
              <a:cxnLst/>
              <a:rect l="l" t="t" r="r" b="b"/>
              <a:pathLst>
                <a:path w="528371" h="547535">
                  <a:moveTo>
                    <a:pt x="0" y="0"/>
                  </a:moveTo>
                  <a:lnTo>
                    <a:pt x="528372" y="0"/>
                  </a:lnTo>
                  <a:lnTo>
                    <a:pt x="528372" y="547535"/>
                  </a:lnTo>
                  <a:lnTo>
                    <a:pt x="0" y="547535"/>
                  </a:lnTo>
                  <a:lnTo>
                    <a:pt x="0" y="0"/>
                  </a:lnTo>
                  <a:close/>
                </a:path>
              </a:pathLst>
            </a:custGeom>
            <a:blipFill>
              <a:blip r:embed="rId15"/>
              <a:stretch>
                <a:fillRect/>
              </a:stretch>
            </a:blipFill>
          </p:spPr>
        </p:sp>
        <p:sp>
          <p:nvSpPr>
            <p:cNvPr id="14" name="Freeform 14"/>
            <p:cNvSpPr/>
            <p:nvPr/>
          </p:nvSpPr>
          <p:spPr>
            <a:xfrm rot="527064">
              <a:off x="717454" y="1308234"/>
              <a:ext cx="395124" cy="359796"/>
            </a:xfrm>
            <a:custGeom>
              <a:avLst/>
              <a:gdLst/>
              <a:ahLst/>
              <a:cxnLst/>
              <a:rect l="l" t="t" r="r" b="b"/>
              <a:pathLst>
                <a:path w="395124" h="359796">
                  <a:moveTo>
                    <a:pt x="0" y="0"/>
                  </a:moveTo>
                  <a:lnTo>
                    <a:pt x="395124" y="0"/>
                  </a:lnTo>
                  <a:lnTo>
                    <a:pt x="395124" y="359796"/>
                  </a:lnTo>
                  <a:lnTo>
                    <a:pt x="0" y="359796"/>
                  </a:lnTo>
                  <a:lnTo>
                    <a:pt x="0" y="0"/>
                  </a:lnTo>
                  <a:close/>
                </a:path>
              </a:pathLst>
            </a:custGeom>
            <a:blipFill>
              <a:blip r:embed="rId16"/>
              <a:stretch>
                <a:fillRect l="-10705" r="-10705"/>
              </a:stretch>
            </a:blipFill>
          </p:spPr>
        </p:sp>
        <p:sp>
          <p:nvSpPr>
            <p:cNvPr id="15" name="Freeform 15"/>
            <p:cNvSpPr/>
            <p:nvPr/>
          </p:nvSpPr>
          <p:spPr>
            <a:xfrm rot="-2588105">
              <a:off x="291895" y="1207489"/>
              <a:ext cx="307504" cy="631597"/>
            </a:xfrm>
            <a:custGeom>
              <a:avLst/>
              <a:gdLst/>
              <a:ahLst/>
              <a:cxnLst/>
              <a:rect l="l" t="t" r="r" b="b"/>
              <a:pathLst>
                <a:path w="307504" h="631597">
                  <a:moveTo>
                    <a:pt x="0" y="0"/>
                  </a:moveTo>
                  <a:lnTo>
                    <a:pt x="307503" y="0"/>
                  </a:lnTo>
                  <a:lnTo>
                    <a:pt x="307503" y="631597"/>
                  </a:lnTo>
                  <a:lnTo>
                    <a:pt x="0" y="631597"/>
                  </a:lnTo>
                  <a:lnTo>
                    <a:pt x="0" y="0"/>
                  </a:lnTo>
                  <a:close/>
                </a:path>
              </a:pathLst>
            </a:custGeom>
            <a:blipFill>
              <a:blip r:embed="rId17"/>
              <a:stretch>
                <a:fillRect t="-1430"/>
              </a:stretch>
            </a:blipFill>
          </p:spPr>
        </p:sp>
        <p:sp>
          <p:nvSpPr>
            <p:cNvPr id="16" name="Freeform 16"/>
            <p:cNvSpPr/>
            <p:nvPr/>
          </p:nvSpPr>
          <p:spPr>
            <a:xfrm>
              <a:off x="673394" y="452034"/>
              <a:ext cx="253295" cy="380894"/>
            </a:xfrm>
            <a:custGeom>
              <a:avLst/>
              <a:gdLst/>
              <a:ahLst/>
              <a:cxnLst/>
              <a:rect l="l" t="t" r="r" b="b"/>
              <a:pathLst>
                <a:path w="253295" h="380894">
                  <a:moveTo>
                    <a:pt x="0" y="0"/>
                  </a:moveTo>
                  <a:lnTo>
                    <a:pt x="253295" y="0"/>
                  </a:lnTo>
                  <a:lnTo>
                    <a:pt x="253295" y="380894"/>
                  </a:lnTo>
                  <a:lnTo>
                    <a:pt x="0" y="380894"/>
                  </a:lnTo>
                  <a:lnTo>
                    <a:pt x="0" y="0"/>
                  </a:lnTo>
                  <a:close/>
                </a:path>
              </a:pathLst>
            </a:custGeom>
            <a:blipFill>
              <a:blip r:embed="rId18"/>
              <a:stretch>
                <a:fillRect/>
              </a:stretch>
            </a:blipFill>
          </p:spPr>
        </p:sp>
      </p:grpSp>
      <p:sp>
        <p:nvSpPr>
          <p:cNvPr id="17" name="Freeform 17"/>
          <p:cNvSpPr/>
          <p:nvPr/>
        </p:nvSpPr>
        <p:spPr>
          <a:xfrm>
            <a:off x="14263984" y="1758758"/>
            <a:ext cx="1583156" cy="957809"/>
          </a:xfrm>
          <a:custGeom>
            <a:avLst/>
            <a:gdLst/>
            <a:ahLst/>
            <a:cxnLst/>
            <a:rect l="l" t="t" r="r" b="b"/>
            <a:pathLst>
              <a:path w="1583156" h="957809">
                <a:moveTo>
                  <a:pt x="0" y="0"/>
                </a:moveTo>
                <a:lnTo>
                  <a:pt x="1583155" y="0"/>
                </a:lnTo>
                <a:lnTo>
                  <a:pt x="1583155" y="957809"/>
                </a:lnTo>
                <a:lnTo>
                  <a:pt x="0" y="957809"/>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sp>
      <p:sp>
        <p:nvSpPr>
          <p:cNvPr id="18" name="Freeform 18"/>
          <p:cNvSpPr/>
          <p:nvPr/>
        </p:nvSpPr>
        <p:spPr>
          <a:xfrm>
            <a:off x="14263984" y="5217593"/>
            <a:ext cx="2593690" cy="1841520"/>
          </a:xfrm>
          <a:custGeom>
            <a:avLst/>
            <a:gdLst/>
            <a:ahLst/>
            <a:cxnLst/>
            <a:rect l="l" t="t" r="r" b="b"/>
            <a:pathLst>
              <a:path w="2593690" h="1841520">
                <a:moveTo>
                  <a:pt x="0" y="0"/>
                </a:moveTo>
                <a:lnTo>
                  <a:pt x="2593690" y="0"/>
                </a:lnTo>
                <a:lnTo>
                  <a:pt x="2593690" y="1841520"/>
                </a:lnTo>
                <a:lnTo>
                  <a:pt x="0" y="1841520"/>
                </a:lnTo>
                <a:lnTo>
                  <a:pt x="0" y="0"/>
                </a:lnTo>
                <a:close/>
              </a:path>
            </a:pathLst>
          </a:custGeom>
          <a:blipFill>
            <a:blip r:embed="rId21">
              <a:extLst>
                <a:ext uri="{96DAC541-7B7A-43D3-8B79-37D633B846F1}">
                  <asvg:svgBlip xmlns:asvg="http://schemas.microsoft.com/office/drawing/2016/SVG/main" r:embed="rId22"/>
                </a:ext>
              </a:extLst>
            </a:blip>
            <a:stretch>
              <a:fillRect/>
            </a:stretch>
          </a:blipFill>
        </p:spPr>
      </p:sp>
      <p:grpSp>
        <p:nvGrpSpPr>
          <p:cNvPr id="19" name="Group 19"/>
          <p:cNvGrpSpPr/>
          <p:nvPr/>
        </p:nvGrpSpPr>
        <p:grpSpPr>
          <a:xfrm>
            <a:off x="13672310" y="8098341"/>
            <a:ext cx="1252242" cy="1921959"/>
            <a:chOff x="0" y="0"/>
            <a:chExt cx="1669656" cy="2562612"/>
          </a:xfrm>
        </p:grpSpPr>
        <p:sp>
          <p:nvSpPr>
            <p:cNvPr id="20" name="Freeform 20"/>
            <p:cNvSpPr/>
            <p:nvPr/>
          </p:nvSpPr>
          <p:spPr>
            <a:xfrm>
              <a:off x="570643" y="0"/>
              <a:ext cx="528371" cy="547535"/>
            </a:xfrm>
            <a:custGeom>
              <a:avLst/>
              <a:gdLst/>
              <a:ahLst/>
              <a:cxnLst/>
              <a:rect l="l" t="t" r="r" b="b"/>
              <a:pathLst>
                <a:path w="528371" h="547535">
                  <a:moveTo>
                    <a:pt x="0" y="0"/>
                  </a:moveTo>
                  <a:lnTo>
                    <a:pt x="528371" y="0"/>
                  </a:lnTo>
                  <a:lnTo>
                    <a:pt x="528371" y="547535"/>
                  </a:lnTo>
                  <a:lnTo>
                    <a:pt x="0" y="547535"/>
                  </a:lnTo>
                  <a:lnTo>
                    <a:pt x="0" y="0"/>
                  </a:lnTo>
                  <a:close/>
                </a:path>
              </a:pathLst>
            </a:custGeom>
            <a:blipFill>
              <a:blip r:embed="rId15"/>
              <a:stretch>
                <a:fillRect/>
              </a:stretch>
            </a:blipFill>
          </p:spPr>
        </p:sp>
        <p:sp>
          <p:nvSpPr>
            <p:cNvPr id="21" name="Freeform 21"/>
            <p:cNvSpPr/>
            <p:nvPr/>
          </p:nvSpPr>
          <p:spPr>
            <a:xfrm>
              <a:off x="0" y="194305"/>
              <a:ext cx="1669656" cy="2368307"/>
            </a:xfrm>
            <a:custGeom>
              <a:avLst/>
              <a:gdLst/>
              <a:ahLst/>
              <a:cxnLst/>
              <a:rect l="l" t="t" r="r" b="b"/>
              <a:pathLst>
                <a:path w="1669656" h="2368307">
                  <a:moveTo>
                    <a:pt x="0" y="0"/>
                  </a:moveTo>
                  <a:lnTo>
                    <a:pt x="1669656" y="0"/>
                  </a:lnTo>
                  <a:lnTo>
                    <a:pt x="1669656" y="2368307"/>
                  </a:lnTo>
                  <a:lnTo>
                    <a:pt x="0" y="2368307"/>
                  </a:lnTo>
                  <a:lnTo>
                    <a:pt x="0" y="0"/>
                  </a:lnTo>
                  <a:close/>
                </a:path>
              </a:pathLst>
            </a:custGeom>
            <a:blipFill>
              <a:blip r:embed="rId23"/>
              <a:stretch>
                <a:fillRect/>
              </a:stretch>
            </a:blipFill>
          </p:spPr>
        </p:sp>
        <p:sp>
          <p:nvSpPr>
            <p:cNvPr id="22" name="Freeform 22"/>
            <p:cNvSpPr/>
            <p:nvPr/>
          </p:nvSpPr>
          <p:spPr>
            <a:xfrm>
              <a:off x="647267" y="445479"/>
              <a:ext cx="435076" cy="359796"/>
            </a:xfrm>
            <a:custGeom>
              <a:avLst/>
              <a:gdLst/>
              <a:ahLst/>
              <a:cxnLst/>
              <a:rect l="l" t="t" r="r" b="b"/>
              <a:pathLst>
                <a:path w="435076" h="359796">
                  <a:moveTo>
                    <a:pt x="0" y="0"/>
                  </a:moveTo>
                  <a:lnTo>
                    <a:pt x="435077" y="0"/>
                  </a:lnTo>
                  <a:lnTo>
                    <a:pt x="435077" y="359796"/>
                  </a:lnTo>
                  <a:lnTo>
                    <a:pt x="0" y="359796"/>
                  </a:lnTo>
                  <a:lnTo>
                    <a:pt x="0" y="0"/>
                  </a:lnTo>
                  <a:close/>
                </a:path>
              </a:pathLst>
            </a:custGeom>
            <a:blipFill>
              <a:blip r:embed="rId16"/>
              <a:stretch>
                <a:fillRect l="-540" r="-9722"/>
              </a:stretch>
            </a:blipFill>
          </p:spPr>
        </p:sp>
      </p:grpSp>
      <p:grpSp>
        <p:nvGrpSpPr>
          <p:cNvPr id="23" name="Group 23"/>
          <p:cNvGrpSpPr/>
          <p:nvPr/>
        </p:nvGrpSpPr>
        <p:grpSpPr>
          <a:xfrm>
            <a:off x="8890396" y="6543153"/>
            <a:ext cx="2969815" cy="3077529"/>
            <a:chOff x="0" y="0"/>
            <a:chExt cx="3959754" cy="4103372"/>
          </a:xfrm>
        </p:grpSpPr>
        <p:sp>
          <p:nvSpPr>
            <p:cNvPr id="24" name="Freeform 24"/>
            <p:cNvSpPr/>
            <p:nvPr/>
          </p:nvSpPr>
          <p:spPr>
            <a:xfrm>
              <a:off x="0" y="0"/>
              <a:ext cx="3959754" cy="4103372"/>
            </a:xfrm>
            <a:custGeom>
              <a:avLst/>
              <a:gdLst/>
              <a:ahLst/>
              <a:cxnLst/>
              <a:rect l="l" t="t" r="r" b="b"/>
              <a:pathLst>
                <a:path w="3959754" h="4103372">
                  <a:moveTo>
                    <a:pt x="0" y="0"/>
                  </a:moveTo>
                  <a:lnTo>
                    <a:pt x="3959754" y="0"/>
                  </a:lnTo>
                  <a:lnTo>
                    <a:pt x="3959754" y="4103372"/>
                  </a:lnTo>
                  <a:lnTo>
                    <a:pt x="0" y="4103372"/>
                  </a:lnTo>
                  <a:lnTo>
                    <a:pt x="0" y="0"/>
                  </a:lnTo>
                  <a:close/>
                </a:path>
              </a:pathLst>
            </a:custGeom>
            <a:blipFill>
              <a:blip r:embed="rId15"/>
              <a:stretch>
                <a:fillRect/>
              </a:stretch>
            </a:blipFill>
          </p:spPr>
        </p:sp>
        <p:sp>
          <p:nvSpPr>
            <p:cNvPr id="25" name="Freeform 25"/>
            <p:cNvSpPr/>
            <p:nvPr/>
          </p:nvSpPr>
          <p:spPr>
            <a:xfrm>
              <a:off x="199885" y="959987"/>
              <a:ext cx="3260574" cy="2696407"/>
            </a:xfrm>
            <a:custGeom>
              <a:avLst/>
              <a:gdLst/>
              <a:ahLst/>
              <a:cxnLst/>
              <a:rect l="l" t="t" r="r" b="b"/>
              <a:pathLst>
                <a:path w="3260574" h="2696407">
                  <a:moveTo>
                    <a:pt x="0" y="0"/>
                  </a:moveTo>
                  <a:lnTo>
                    <a:pt x="3260574" y="0"/>
                  </a:lnTo>
                  <a:lnTo>
                    <a:pt x="3260574" y="2696407"/>
                  </a:lnTo>
                  <a:lnTo>
                    <a:pt x="0" y="2696407"/>
                  </a:lnTo>
                  <a:lnTo>
                    <a:pt x="0" y="0"/>
                  </a:lnTo>
                  <a:close/>
                </a:path>
              </a:pathLst>
            </a:custGeom>
            <a:blipFill>
              <a:blip r:embed="rId16"/>
              <a:stretch>
                <a:fillRect l="-540" r="-9722"/>
              </a:stretch>
            </a:blipFill>
          </p:spPr>
        </p:sp>
        <p:sp>
          <p:nvSpPr>
            <p:cNvPr id="26" name="Freeform 26"/>
            <p:cNvSpPr/>
            <p:nvPr/>
          </p:nvSpPr>
          <p:spPr>
            <a:xfrm rot="-373459">
              <a:off x="1734206" y="819068"/>
              <a:ext cx="2129582" cy="1886026"/>
            </a:xfrm>
            <a:custGeom>
              <a:avLst/>
              <a:gdLst/>
              <a:ahLst/>
              <a:cxnLst/>
              <a:rect l="l" t="t" r="r" b="b"/>
              <a:pathLst>
                <a:path w="2129582" h="1886026">
                  <a:moveTo>
                    <a:pt x="0" y="0"/>
                  </a:moveTo>
                  <a:lnTo>
                    <a:pt x="2129582" y="0"/>
                  </a:lnTo>
                  <a:lnTo>
                    <a:pt x="2129582" y="1886026"/>
                  </a:lnTo>
                  <a:lnTo>
                    <a:pt x="0" y="1886026"/>
                  </a:lnTo>
                  <a:lnTo>
                    <a:pt x="0" y="0"/>
                  </a:lnTo>
                  <a:close/>
                </a:path>
              </a:pathLst>
            </a:custGeom>
            <a:blipFill>
              <a:blip r:embed="rId16"/>
              <a:stretch>
                <a:fillRect l="-4125" r="-13959"/>
              </a:stretch>
            </a:blipFill>
          </p:spPr>
        </p:sp>
        <p:sp>
          <p:nvSpPr>
            <p:cNvPr id="27" name="Freeform 27"/>
            <p:cNvSpPr/>
            <p:nvPr/>
          </p:nvSpPr>
          <p:spPr>
            <a:xfrm>
              <a:off x="604520" y="2960609"/>
              <a:ext cx="1225652" cy="1013581"/>
            </a:xfrm>
            <a:custGeom>
              <a:avLst/>
              <a:gdLst/>
              <a:ahLst/>
              <a:cxnLst/>
              <a:rect l="l" t="t" r="r" b="b"/>
              <a:pathLst>
                <a:path w="1225652" h="1013581">
                  <a:moveTo>
                    <a:pt x="0" y="0"/>
                  </a:moveTo>
                  <a:lnTo>
                    <a:pt x="1225652" y="0"/>
                  </a:lnTo>
                  <a:lnTo>
                    <a:pt x="1225652" y="1013580"/>
                  </a:lnTo>
                  <a:lnTo>
                    <a:pt x="0" y="1013580"/>
                  </a:lnTo>
                  <a:lnTo>
                    <a:pt x="0" y="0"/>
                  </a:lnTo>
                  <a:close/>
                </a:path>
              </a:pathLst>
            </a:custGeom>
            <a:blipFill>
              <a:blip r:embed="rId16"/>
              <a:stretch>
                <a:fillRect l="-540" r="-9722"/>
              </a:stretch>
            </a:blipFill>
          </p:spPr>
        </p:sp>
        <p:sp>
          <p:nvSpPr>
            <p:cNvPr id="28" name="Freeform 28"/>
            <p:cNvSpPr/>
            <p:nvPr/>
          </p:nvSpPr>
          <p:spPr>
            <a:xfrm>
              <a:off x="1979877" y="2960609"/>
              <a:ext cx="1225652" cy="1013581"/>
            </a:xfrm>
            <a:custGeom>
              <a:avLst/>
              <a:gdLst/>
              <a:ahLst/>
              <a:cxnLst/>
              <a:rect l="l" t="t" r="r" b="b"/>
              <a:pathLst>
                <a:path w="1225652" h="1013581">
                  <a:moveTo>
                    <a:pt x="0" y="0"/>
                  </a:moveTo>
                  <a:lnTo>
                    <a:pt x="1225652" y="0"/>
                  </a:lnTo>
                  <a:lnTo>
                    <a:pt x="1225652" y="1013580"/>
                  </a:lnTo>
                  <a:lnTo>
                    <a:pt x="0" y="1013580"/>
                  </a:lnTo>
                  <a:lnTo>
                    <a:pt x="0" y="0"/>
                  </a:lnTo>
                  <a:close/>
                </a:path>
              </a:pathLst>
            </a:custGeom>
            <a:blipFill>
              <a:blip r:embed="rId16"/>
              <a:stretch>
                <a:fillRect l="-540" r="-9722"/>
              </a:stretch>
            </a:blipFill>
          </p:spPr>
        </p:sp>
        <p:sp>
          <p:nvSpPr>
            <p:cNvPr id="29" name="Freeform 29"/>
            <p:cNvSpPr/>
            <p:nvPr/>
          </p:nvSpPr>
          <p:spPr>
            <a:xfrm>
              <a:off x="2592703" y="1801400"/>
              <a:ext cx="1225652" cy="1013581"/>
            </a:xfrm>
            <a:custGeom>
              <a:avLst/>
              <a:gdLst/>
              <a:ahLst/>
              <a:cxnLst/>
              <a:rect l="l" t="t" r="r" b="b"/>
              <a:pathLst>
                <a:path w="1225652" h="1013581">
                  <a:moveTo>
                    <a:pt x="0" y="0"/>
                  </a:moveTo>
                  <a:lnTo>
                    <a:pt x="1225651" y="0"/>
                  </a:lnTo>
                  <a:lnTo>
                    <a:pt x="1225651" y="1013581"/>
                  </a:lnTo>
                  <a:lnTo>
                    <a:pt x="0" y="1013581"/>
                  </a:lnTo>
                  <a:lnTo>
                    <a:pt x="0" y="0"/>
                  </a:lnTo>
                  <a:close/>
                </a:path>
              </a:pathLst>
            </a:custGeom>
            <a:blipFill>
              <a:blip r:embed="rId16"/>
              <a:stretch>
                <a:fillRect l="-540" r="-9722"/>
              </a:stretch>
            </a:blipFill>
          </p:spPr>
        </p:sp>
      </p:grpSp>
      <p:sp>
        <p:nvSpPr>
          <p:cNvPr id="30" name="Freeform 30"/>
          <p:cNvSpPr/>
          <p:nvPr/>
        </p:nvSpPr>
        <p:spPr>
          <a:xfrm>
            <a:off x="8518199" y="3772510"/>
            <a:ext cx="3799359" cy="2165634"/>
          </a:xfrm>
          <a:custGeom>
            <a:avLst/>
            <a:gdLst/>
            <a:ahLst/>
            <a:cxnLst/>
            <a:rect l="l" t="t" r="r" b="b"/>
            <a:pathLst>
              <a:path w="3799359" h="2165634">
                <a:moveTo>
                  <a:pt x="0" y="0"/>
                </a:moveTo>
                <a:lnTo>
                  <a:pt x="3799358" y="0"/>
                </a:lnTo>
                <a:lnTo>
                  <a:pt x="3799358" y="2165634"/>
                </a:lnTo>
                <a:lnTo>
                  <a:pt x="0" y="2165634"/>
                </a:lnTo>
                <a:lnTo>
                  <a:pt x="0" y="0"/>
                </a:lnTo>
                <a:close/>
              </a:path>
            </a:pathLst>
          </a:custGeom>
          <a:blipFill>
            <a:blip r:embed="rId24">
              <a:extLst>
                <a:ext uri="{96DAC541-7B7A-43D3-8B79-37D633B846F1}">
                  <asvg:svgBlip xmlns:asvg="http://schemas.microsoft.com/office/drawing/2016/SVG/main" r:embed="rId25"/>
                </a:ext>
              </a:extLst>
            </a:blip>
            <a:stretch>
              <a:fillRect/>
            </a:stretch>
          </a:blipFill>
        </p:spPr>
      </p:sp>
      <p:sp>
        <p:nvSpPr>
          <p:cNvPr id="31" name="Freeform 31"/>
          <p:cNvSpPr/>
          <p:nvPr/>
        </p:nvSpPr>
        <p:spPr>
          <a:xfrm>
            <a:off x="0" y="9203430"/>
            <a:ext cx="6928023" cy="1083570"/>
          </a:xfrm>
          <a:custGeom>
            <a:avLst/>
            <a:gdLst/>
            <a:ahLst/>
            <a:cxnLst/>
            <a:rect l="l" t="t" r="r" b="b"/>
            <a:pathLst>
              <a:path w="6928023" h="1083570">
                <a:moveTo>
                  <a:pt x="0" y="0"/>
                </a:moveTo>
                <a:lnTo>
                  <a:pt x="6928023" y="0"/>
                </a:lnTo>
                <a:lnTo>
                  <a:pt x="6928023" y="1083570"/>
                </a:lnTo>
                <a:lnTo>
                  <a:pt x="0" y="1083570"/>
                </a:lnTo>
                <a:lnTo>
                  <a:pt x="0" y="0"/>
                </a:lnTo>
                <a:close/>
              </a:path>
            </a:pathLst>
          </a:custGeom>
          <a:blipFill>
            <a:blip r:embed="rId26"/>
            <a:stretch>
              <a:fillRect/>
            </a:stretch>
          </a:blipFill>
        </p:spPr>
      </p:sp>
      <p:sp>
        <p:nvSpPr>
          <p:cNvPr id="32" name="Freeform 32"/>
          <p:cNvSpPr/>
          <p:nvPr/>
        </p:nvSpPr>
        <p:spPr>
          <a:xfrm>
            <a:off x="13851514" y="2218361"/>
            <a:ext cx="653222" cy="653222"/>
          </a:xfrm>
          <a:custGeom>
            <a:avLst/>
            <a:gdLst/>
            <a:ahLst/>
            <a:cxnLst/>
            <a:rect l="l" t="t" r="r" b="b"/>
            <a:pathLst>
              <a:path w="653222" h="653222">
                <a:moveTo>
                  <a:pt x="0" y="0"/>
                </a:moveTo>
                <a:lnTo>
                  <a:pt x="653222" y="0"/>
                </a:lnTo>
                <a:lnTo>
                  <a:pt x="653222" y="653221"/>
                </a:lnTo>
                <a:lnTo>
                  <a:pt x="0" y="653221"/>
                </a:lnTo>
                <a:lnTo>
                  <a:pt x="0" y="0"/>
                </a:lnTo>
                <a:close/>
              </a:path>
            </a:pathLst>
          </a:custGeom>
          <a:blipFill>
            <a:blip r:embed="rId27">
              <a:extLst>
                <a:ext uri="{96DAC541-7B7A-43D3-8B79-37D633B846F1}">
                  <asvg:svgBlip xmlns:asvg="http://schemas.microsoft.com/office/drawing/2016/SVG/main" r:embed="rId28"/>
                </a:ext>
              </a:extLst>
            </a:blip>
            <a:stretch>
              <a:fillRect/>
            </a:stretch>
          </a:blipFill>
        </p:spPr>
      </p:sp>
      <p:sp>
        <p:nvSpPr>
          <p:cNvPr id="33" name="TextBox 33"/>
          <p:cNvSpPr txBox="1"/>
          <p:nvPr/>
        </p:nvSpPr>
        <p:spPr>
          <a:xfrm>
            <a:off x="2834282" y="190943"/>
            <a:ext cx="12253318" cy="1112228"/>
          </a:xfrm>
          <a:prstGeom prst="rect">
            <a:avLst/>
          </a:prstGeom>
        </p:spPr>
        <p:txBody>
          <a:bodyPr wrap="square" lIns="0" tIns="0" rIns="0" bIns="0" rtlCol="0" anchor="t">
            <a:spAutoFit/>
          </a:bodyPr>
          <a:lstStyle/>
          <a:p>
            <a:pPr algn="ctr">
              <a:lnSpc>
                <a:spcPts val="9660"/>
              </a:lnSpc>
              <a:spcBef>
                <a:spcPct val="0"/>
              </a:spcBef>
            </a:pPr>
            <a:r>
              <a:rPr lang="en-US" sz="6900" spc="-365" dirty="0">
                <a:solidFill>
                  <a:srgbClr val="FFFFFF"/>
                </a:solidFill>
                <a:latin typeface="Lazydog"/>
                <a:ea typeface="Lazydog"/>
                <a:cs typeface="Lazydog"/>
                <a:sym typeface="Lazydog"/>
              </a:rPr>
              <a:t>Was </a:t>
            </a:r>
            <a:r>
              <a:rPr lang="en-US" sz="6900" spc="-365" dirty="0" err="1">
                <a:solidFill>
                  <a:srgbClr val="FFFFFF"/>
                </a:solidFill>
                <a:latin typeface="Lazydog"/>
                <a:ea typeface="Lazydog"/>
                <a:cs typeface="Lazydog"/>
                <a:sym typeface="Lazydog"/>
              </a:rPr>
              <a:t>können</a:t>
            </a:r>
            <a:r>
              <a:rPr lang="en-US" sz="6900" spc="-365" dirty="0">
                <a:solidFill>
                  <a:srgbClr val="FFFFFF"/>
                </a:solidFill>
                <a:latin typeface="Lazydog"/>
                <a:ea typeface="Lazydog"/>
                <a:cs typeface="Lazydog"/>
                <a:sym typeface="Lazydog"/>
              </a:rPr>
              <a:t> </a:t>
            </a:r>
            <a:r>
              <a:rPr lang="en-US" sz="6900" spc="-365" dirty="0" err="1">
                <a:solidFill>
                  <a:srgbClr val="FFFFFF"/>
                </a:solidFill>
                <a:latin typeface="Lazydog"/>
                <a:ea typeface="Lazydog"/>
                <a:cs typeface="Lazydog"/>
                <a:sym typeface="Lazydog"/>
              </a:rPr>
              <a:t>wir</a:t>
            </a:r>
            <a:r>
              <a:rPr lang="en-US" sz="6900" spc="-365" dirty="0">
                <a:solidFill>
                  <a:srgbClr val="FFFFFF"/>
                </a:solidFill>
                <a:latin typeface="Lazydog"/>
                <a:ea typeface="Lazydog"/>
                <a:cs typeface="Lazydog"/>
                <a:sym typeface="Lazydog"/>
              </a:rPr>
              <a:t> </a:t>
            </a:r>
            <a:r>
              <a:rPr lang="en-US" sz="6900" spc="-365" dirty="0" err="1">
                <a:solidFill>
                  <a:srgbClr val="FFFFFF"/>
                </a:solidFill>
                <a:latin typeface="Lazydog"/>
                <a:ea typeface="Lazydog"/>
                <a:cs typeface="Lazydog"/>
                <a:sym typeface="Lazydog"/>
              </a:rPr>
              <a:t>dagegen</a:t>
            </a:r>
            <a:r>
              <a:rPr lang="en-US" sz="6900" spc="-365" dirty="0">
                <a:solidFill>
                  <a:srgbClr val="FFFFFF"/>
                </a:solidFill>
                <a:latin typeface="Lazydog"/>
                <a:ea typeface="Lazydog"/>
                <a:cs typeface="Lazydog"/>
                <a:sym typeface="Lazydog"/>
              </a:rPr>
              <a:t> tun ?</a:t>
            </a:r>
          </a:p>
        </p:txBody>
      </p:sp>
      <p:sp>
        <p:nvSpPr>
          <p:cNvPr id="34" name="TextBox 34"/>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1800AD"/>
                </a:solidFill>
                <a:latin typeface="Canva Sans"/>
                <a:ea typeface="Canva Sans"/>
                <a:cs typeface="Canva Sans"/>
                <a:sym typeface="Canva Sans"/>
              </a:rPr>
              <a:t>9</a:t>
            </a:r>
          </a:p>
        </p:txBody>
      </p:sp>
    </p:spTree>
  </p:cSld>
  <p:clrMapOvr>
    <a:masterClrMapping/>
  </p:clrMapOvr>
  <p:transition spd="slow">
    <p:push/>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1733</Words>
  <Application>Microsoft Office PowerPoint</Application>
  <PresentationFormat>Benutzerdefiniert</PresentationFormat>
  <Paragraphs>192</Paragraphs>
  <Slides>13</Slides>
  <Notes>13</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13</vt:i4>
      </vt:variant>
    </vt:vector>
  </HeadingPairs>
  <TitlesOfParts>
    <vt:vector size="20" baseType="lpstr">
      <vt:lpstr>Calibri</vt:lpstr>
      <vt:lpstr>Dreaming Outloud Sans Alt</vt:lpstr>
      <vt:lpstr>Arial</vt:lpstr>
      <vt:lpstr>Lazydog</vt:lpstr>
      <vt:lpstr>Canva Sans</vt:lpstr>
      <vt:lpstr>DM Sans</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 ZGFDT Einführungsvortrag für Brotdosenretter 1</dc:title>
  <dc:creator>Schlötzer, Silvi</dc:creator>
  <cp:lastModifiedBy>Schlötzer, Silvi</cp:lastModifiedBy>
  <cp:revision>2</cp:revision>
  <dcterms:created xsi:type="dcterms:W3CDTF">2006-08-16T00:00:00Z</dcterms:created>
  <dcterms:modified xsi:type="dcterms:W3CDTF">2026-09-15T09:24:11Z</dcterms:modified>
  <dc:identifier>DAHTZOat-1M</dc:identifier>
</cp:coreProperties>
</file>